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0160000" cy="7620000"/>
  <p:notesSz cx="6858000" cy="9144000"/>
  <p:embeddedFontLst>
    <p:embeddedFont>
      <p:font typeface="Calibri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B629-0BAB-4E43-9324-2FF141B433A4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7C133-04C8-455A-81CB-804B12EA7D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B629-0BAB-4E43-9324-2FF141B433A4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7C133-04C8-455A-81CB-804B12EA7D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B629-0BAB-4E43-9324-2FF141B433A4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7C133-04C8-455A-81CB-804B12EA7D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B629-0BAB-4E43-9324-2FF141B433A4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7C133-04C8-455A-81CB-804B12EA7D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B629-0BAB-4E43-9324-2FF141B433A4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7C133-04C8-455A-81CB-804B12EA7D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B629-0BAB-4E43-9324-2FF141B433A4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7C133-04C8-455A-81CB-804B12EA7D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B629-0BAB-4E43-9324-2FF141B433A4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7C133-04C8-455A-81CB-804B12EA7D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B629-0BAB-4E43-9324-2FF141B433A4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7C133-04C8-455A-81CB-804B12EA7D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B629-0BAB-4E43-9324-2FF141B433A4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7C133-04C8-455A-81CB-804B12EA7D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B629-0BAB-4E43-9324-2FF141B433A4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7C133-04C8-455A-81CB-804B12EA7D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4B629-0BAB-4E43-9324-2FF141B433A4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C7C133-04C8-455A-81CB-804B12EA7D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4B629-0BAB-4E43-9324-2FF141B433A4}" type="datetimeFigureOut">
              <a:rPr lang="en-US" smtClean="0"/>
              <a:t>4/9/2014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C7C133-04C8-455A-81CB-804B12EA7DF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126756" y="822123"/>
            <a:ext cx="3969245" cy="941342"/>
            <a:chOff x="2126756" y="822123"/>
            <a:chExt cx="3969245" cy="941342"/>
          </a:xfrm>
        </p:grpSpPr>
        <p:sp>
          <p:nvSpPr>
            <p:cNvPr id="2" name="Freeform 1"/>
            <p:cNvSpPr/>
            <p:nvPr/>
          </p:nvSpPr>
          <p:spPr>
            <a:xfrm>
              <a:off x="2126756" y="918174"/>
              <a:ext cx="522325" cy="745329"/>
            </a:xfrm>
            <a:custGeom>
              <a:avLst/>
              <a:gdLst/>
              <a:ahLst/>
              <a:cxnLst/>
              <a:rect l="0" t="0" r="0" b="0"/>
              <a:pathLst>
                <a:path w="522325" h="745329">
                  <a:moveTo>
                    <a:pt x="0" y="8333"/>
                  </a:moveTo>
                  <a:lnTo>
                    <a:pt x="37478" y="0"/>
                  </a:lnTo>
                  <a:lnTo>
                    <a:pt x="72326" y="1575"/>
                  </a:lnTo>
                  <a:lnTo>
                    <a:pt x="132310" y="6998"/>
                  </a:lnTo>
                  <a:lnTo>
                    <a:pt x="191281" y="7938"/>
                  </a:lnTo>
                  <a:lnTo>
                    <a:pt x="235532" y="11277"/>
                  </a:lnTo>
                  <a:lnTo>
                    <a:pt x="281326" y="15491"/>
                  </a:lnTo>
                  <a:lnTo>
                    <a:pt x="325075" y="17364"/>
                  </a:lnTo>
                  <a:lnTo>
                    <a:pt x="383578" y="12829"/>
                  </a:lnTo>
                  <a:lnTo>
                    <a:pt x="437957" y="9665"/>
                  </a:lnTo>
                  <a:lnTo>
                    <a:pt x="497988" y="3700"/>
                  </a:lnTo>
                  <a:lnTo>
                    <a:pt x="518076" y="10564"/>
                  </a:lnTo>
                  <a:lnTo>
                    <a:pt x="522029" y="15669"/>
                  </a:lnTo>
                  <a:lnTo>
                    <a:pt x="522324" y="21413"/>
                  </a:lnTo>
                  <a:lnTo>
                    <a:pt x="505988" y="53031"/>
                  </a:lnTo>
                  <a:lnTo>
                    <a:pt x="466510" y="104780"/>
                  </a:lnTo>
                  <a:lnTo>
                    <a:pt x="425336" y="160009"/>
                  </a:lnTo>
                  <a:lnTo>
                    <a:pt x="392461" y="218080"/>
                  </a:lnTo>
                  <a:lnTo>
                    <a:pt x="357890" y="279771"/>
                  </a:lnTo>
                  <a:lnTo>
                    <a:pt x="324033" y="342819"/>
                  </a:lnTo>
                  <a:lnTo>
                    <a:pt x="303129" y="394982"/>
                  </a:lnTo>
                  <a:lnTo>
                    <a:pt x="276817" y="445017"/>
                  </a:lnTo>
                  <a:lnTo>
                    <a:pt x="249089" y="498791"/>
                  </a:lnTo>
                  <a:lnTo>
                    <a:pt x="214068" y="555238"/>
                  </a:lnTo>
                  <a:lnTo>
                    <a:pt x="187316" y="614621"/>
                  </a:lnTo>
                  <a:lnTo>
                    <a:pt x="161003" y="668687"/>
                  </a:lnTo>
                  <a:lnTo>
                    <a:pt x="128350" y="728952"/>
                  </a:lnTo>
                  <a:lnTo>
                    <a:pt x="115814" y="7453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58425" y="16319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01599" y="854549"/>
              <a:ext cx="346464" cy="777274"/>
            </a:xfrm>
            <a:custGeom>
              <a:avLst/>
              <a:gdLst/>
              <a:ahLst/>
              <a:cxnLst/>
              <a:rect l="0" t="0" r="0" b="0"/>
              <a:pathLst>
                <a:path w="346464" h="777274">
                  <a:moveTo>
                    <a:pt x="346463" y="198300"/>
                  </a:moveTo>
                  <a:lnTo>
                    <a:pt x="293757" y="258241"/>
                  </a:lnTo>
                  <a:lnTo>
                    <a:pt x="241264" y="313739"/>
                  </a:lnTo>
                  <a:lnTo>
                    <a:pt x="203047" y="357796"/>
                  </a:lnTo>
                  <a:lnTo>
                    <a:pt x="169566" y="419536"/>
                  </a:lnTo>
                  <a:lnTo>
                    <a:pt x="135706" y="480393"/>
                  </a:lnTo>
                  <a:lnTo>
                    <a:pt x="101943" y="536095"/>
                  </a:lnTo>
                  <a:lnTo>
                    <a:pt x="80354" y="596882"/>
                  </a:lnTo>
                  <a:lnTo>
                    <a:pt x="62274" y="650828"/>
                  </a:lnTo>
                  <a:lnTo>
                    <a:pt x="54808" y="688792"/>
                  </a:lnTo>
                  <a:lnTo>
                    <a:pt x="55402" y="718113"/>
                  </a:lnTo>
                  <a:lnTo>
                    <a:pt x="68890" y="753182"/>
                  </a:lnTo>
                  <a:lnTo>
                    <a:pt x="81157" y="770908"/>
                  </a:lnTo>
                  <a:lnTo>
                    <a:pt x="91214" y="775401"/>
                  </a:lnTo>
                  <a:lnTo>
                    <a:pt x="117985" y="777273"/>
                  </a:lnTo>
                  <a:lnTo>
                    <a:pt x="177035" y="765902"/>
                  </a:lnTo>
                  <a:lnTo>
                    <a:pt x="199802" y="757064"/>
                  </a:lnTo>
                  <a:lnTo>
                    <a:pt x="252545" y="722794"/>
                  </a:lnTo>
                  <a:lnTo>
                    <a:pt x="302435" y="676641"/>
                  </a:lnTo>
                  <a:lnTo>
                    <a:pt x="324189" y="636258"/>
                  </a:lnTo>
                  <a:lnTo>
                    <a:pt x="338044" y="594658"/>
                  </a:lnTo>
                  <a:lnTo>
                    <a:pt x="338379" y="552696"/>
                  </a:lnTo>
                  <a:lnTo>
                    <a:pt x="331070" y="516216"/>
                  </a:lnTo>
                  <a:lnTo>
                    <a:pt x="302478" y="466382"/>
                  </a:lnTo>
                  <a:lnTo>
                    <a:pt x="257699" y="409389"/>
                  </a:lnTo>
                  <a:lnTo>
                    <a:pt x="198666" y="363600"/>
                  </a:lnTo>
                  <a:lnTo>
                    <a:pt x="137028" y="321164"/>
                  </a:lnTo>
                  <a:lnTo>
                    <a:pt x="82272" y="277852"/>
                  </a:lnTo>
                  <a:lnTo>
                    <a:pt x="22333" y="218947"/>
                  </a:lnTo>
                  <a:lnTo>
                    <a:pt x="10163" y="198118"/>
                  </a:lnTo>
                  <a:lnTo>
                    <a:pt x="2323" y="161072"/>
                  </a:lnTo>
                  <a:lnTo>
                    <a:pt x="0" y="120459"/>
                  </a:lnTo>
                  <a:lnTo>
                    <a:pt x="5696" y="95854"/>
                  </a:lnTo>
                  <a:lnTo>
                    <a:pt x="17196" y="73220"/>
                  </a:lnTo>
                  <a:lnTo>
                    <a:pt x="44572" y="41916"/>
                  </a:lnTo>
                  <a:lnTo>
                    <a:pt x="82968" y="18473"/>
                  </a:lnTo>
                  <a:lnTo>
                    <a:pt x="130870" y="4768"/>
                  </a:lnTo>
                  <a:lnTo>
                    <a:pt x="182108" y="188"/>
                  </a:lnTo>
                  <a:lnTo>
                    <a:pt x="233164" y="0"/>
                  </a:lnTo>
                  <a:lnTo>
                    <a:pt x="277278" y="8003"/>
                  </a:lnTo>
                  <a:lnTo>
                    <a:pt x="301676" y="18577"/>
                  </a:lnTo>
                  <a:lnTo>
                    <a:pt x="317979" y="34195"/>
                  </a:lnTo>
                  <a:lnTo>
                    <a:pt x="323964" y="43274"/>
                  </a:lnTo>
                  <a:lnTo>
                    <a:pt x="332387" y="78407"/>
                  </a:lnTo>
                  <a:lnTo>
                    <a:pt x="329294" y="118453"/>
                  </a:lnTo>
                  <a:lnTo>
                    <a:pt x="309251" y="170195"/>
                  </a:lnTo>
                  <a:lnTo>
                    <a:pt x="304349" y="1877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42860" y="1305533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15954" y="822123"/>
              <a:ext cx="603730" cy="745605"/>
            </a:xfrm>
            <a:custGeom>
              <a:avLst/>
              <a:gdLst/>
              <a:ahLst/>
              <a:cxnLst/>
              <a:rect l="0" t="0" r="0" b="0"/>
              <a:pathLst>
                <a:path w="603730" h="745605">
                  <a:moveTo>
                    <a:pt x="416584" y="30685"/>
                  </a:moveTo>
                  <a:lnTo>
                    <a:pt x="355474" y="12727"/>
                  </a:lnTo>
                  <a:lnTo>
                    <a:pt x="305467" y="2138"/>
                  </a:lnTo>
                  <a:lnTo>
                    <a:pt x="253809" y="0"/>
                  </a:lnTo>
                  <a:lnTo>
                    <a:pt x="194050" y="2486"/>
                  </a:lnTo>
                  <a:lnTo>
                    <a:pt x="141248" y="10631"/>
                  </a:lnTo>
                  <a:lnTo>
                    <a:pt x="80787" y="29453"/>
                  </a:lnTo>
                  <a:lnTo>
                    <a:pt x="30499" y="62937"/>
                  </a:lnTo>
                  <a:lnTo>
                    <a:pt x="12584" y="78554"/>
                  </a:lnTo>
                  <a:lnTo>
                    <a:pt x="3062" y="102653"/>
                  </a:lnTo>
                  <a:lnTo>
                    <a:pt x="0" y="131691"/>
                  </a:lnTo>
                  <a:lnTo>
                    <a:pt x="2539" y="160194"/>
                  </a:lnTo>
                  <a:lnTo>
                    <a:pt x="13806" y="185341"/>
                  </a:lnTo>
                  <a:lnTo>
                    <a:pt x="39880" y="216109"/>
                  </a:lnTo>
                  <a:lnTo>
                    <a:pt x="91677" y="253584"/>
                  </a:lnTo>
                  <a:lnTo>
                    <a:pt x="151949" y="275663"/>
                  </a:lnTo>
                  <a:lnTo>
                    <a:pt x="215186" y="293807"/>
                  </a:lnTo>
                  <a:lnTo>
                    <a:pt x="271903" y="304399"/>
                  </a:lnTo>
                  <a:lnTo>
                    <a:pt x="333162" y="314946"/>
                  </a:lnTo>
                  <a:lnTo>
                    <a:pt x="392646" y="328600"/>
                  </a:lnTo>
                  <a:lnTo>
                    <a:pt x="453970" y="348585"/>
                  </a:lnTo>
                  <a:lnTo>
                    <a:pt x="494472" y="371322"/>
                  </a:lnTo>
                  <a:lnTo>
                    <a:pt x="557834" y="434277"/>
                  </a:lnTo>
                  <a:lnTo>
                    <a:pt x="574118" y="453384"/>
                  </a:lnTo>
                  <a:lnTo>
                    <a:pt x="598102" y="504673"/>
                  </a:lnTo>
                  <a:lnTo>
                    <a:pt x="603729" y="552881"/>
                  </a:lnTo>
                  <a:lnTo>
                    <a:pt x="599806" y="611619"/>
                  </a:lnTo>
                  <a:lnTo>
                    <a:pt x="591235" y="656709"/>
                  </a:lnTo>
                  <a:lnTo>
                    <a:pt x="578435" y="677805"/>
                  </a:lnTo>
                  <a:lnTo>
                    <a:pt x="541622" y="710412"/>
                  </a:lnTo>
                  <a:lnTo>
                    <a:pt x="479641" y="738890"/>
                  </a:lnTo>
                  <a:lnTo>
                    <a:pt x="425779" y="744331"/>
                  </a:lnTo>
                  <a:lnTo>
                    <a:pt x="381287" y="745604"/>
                  </a:lnTo>
                  <a:lnTo>
                    <a:pt x="319558" y="743201"/>
                  </a:lnTo>
                  <a:lnTo>
                    <a:pt x="256779" y="737498"/>
                  </a:lnTo>
                  <a:lnTo>
                    <a:pt x="196625" y="724826"/>
                  </a:lnTo>
                  <a:lnTo>
                    <a:pt x="135758" y="706751"/>
                  </a:lnTo>
                  <a:lnTo>
                    <a:pt x="90201" y="6834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927336" y="1379233"/>
              <a:ext cx="21059" cy="178985"/>
            </a:xfrm>
            <a:custGeom>
              <a:avLst/>
              <a:gdLst/>
              <a:ahLst/>
              <a:cxnLst/>
              <a:rect l="0" t="0" r="0" b="0"/>
              <a:pathLst>
                <a:path w="21059" h="178985">
                  <a:moveTo>
                    <a:pt x="0" y="0"/>
                  </a:moveTo>
                  <a:lnTo>
                    <a:pt x="3120" y="54144"/>
                  </a:lnTo>
                  <a:lnTo>
                    <a:pt x="14654" y="109091"/>
                  </a:lnTo>
                  <a:lnTo>
                    <a:pt x="20214" y="166545"/>
                  </a:lnTo>
                  <a:lnTo>
                    <a:pt x="21058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27336" y="124236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53679" y="1337118"/>
              <a:ext cx="319566" cy="200043"/>
            </a:xfrm>
            <a:custGeom>
              <a:avLst/>
              <a:gdLst/>
              <a:ahLst/>
              <a:cxnLst/>
              <a:rect l="0" t="0" r="0" b="0"/>
              <a:pathLst>
                <a:path w="319566" h="200043">
                  <a:moveTo>
                    <a:pt x="0" y="84229"/>
                  </a:moveTo>
                  <a:lnTo>
                    <a:pt x="17958" y="145339"/>
                  </a:lnTo>
                  <a:lnTo>
                    <a:pt x="25857" y="171356"/>
                  </a:lnTo>
                  <a:lnTo>
                    <a:pt x="16331" y="138033"/>
                  </a:lnTo>
                  <a:lnTo>
                    <a:pt x="12844" y="86581"/>
                  </a:lnTo>
                  <a:lnTo>
                    <a:pt x="16627" y="59148"/>
                  </a:lnTo>
                  <a:lnTo>
                    <a:pt x="22783" y="48791"/>
                  </a:lnTo>
                  <a:lnTo>
                    <a:pt x="42101" y="34163"/>
                  </a:lnTo>
                  <a:lnTo>
                    <a:pt x="52634" y="32135"/>
                  </a:lnTo>
                  <a:lnTo>
                    <a:pt x="73695" y="36119"/>
                  </a:lnTo>
                  <a:lnTo>
                    <a:pt x="99694" y="51517"/>
                  </a:lnTo>
                  <a:lnTo>
                    <a:pt x="111768" y="67350"/>
                  </a:lnTo>
                  <a:lnTo>
                    <a:pt x="130488" y="109345"/>
                  </a:lnTo>
                  <a:lnTo>
                    <a:pt x="129260" y="94790"/>
                  </a:lnTo>
                  <a:lnTo>
                    <a:pt x="136435" y="56813"/>
                  </a:lnTo>
                  <a:lnTo>
                    <a:pt x="146815" y="33439"/>
                  </a:lnTo>
                  <a:lnTo>
                    <a:pt x="171402" y="6139"/>
                  </a:lnTo>
                  <a:lnTo>
                    <a:pt x="183288" y="1753"/>
                  </a:lnTo>
                  <a:lnTo>
                    <a:pt x="212092" y="0"/>
                  </a:lnTo>
                  <a:lnTo>
                    <a:pt x="238153" y="9359"/>
                  </a:lnTo>
                  <a:lnTo>
                    <a:pt x="283478" y="43963"/>
                  </a:lnTo>
                  <a:lnTo>
                    <a:pt x="304442" y="74248"/>
                  </a:lnTo>
                  <a:lnTo>
                    <a:pt x="318062" y="105448"/>
                  </a:lnTo>
                  <a:lnTo>
                    <a:pt x="319565" y="126415"/>
                  </a:lnTo>
                  <a:lnTo>
                    <a:pt x="310998" y="168471"/>
                  </a:lnTo>
                  <a:lnTo>
                    <a:pt x="294798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453761" y="1239406"/>
              <a:ext cx="217396" cy="524059"/>
            </a:xfrm>
            <a:custGeom>
              <a:avLst/>
              <a:gdLst/>
              <a:ahLst/>
              <a:cxnLst/>
              <a:rect l="0" t="0" r="0" b="0"/>
              <a:pathLst>
                <a:path w="217396" h="524059">
                  <a:moveTo>
                    <a:pt x="21057" y="181941"/>
                  </a:moveTo>
                  <a:lnTo>
                    <a:pt x="21057" y="239205"/>
                  </a:lnTo>
                  <a:lnTo>
                    <a:pt x="17938" y="291715"/>
                  </a:lnTo>
                  <a:lnTo>
                    <a:pt x="15844" y="342368"/>
                  </a:lnTo>
                  <a:lnTo>
                    <a:pt x="19513" y="392082"/>
                  </a:lnTo>
                  <a:lnTo>
                    <a:pt x="20600" y="452435"/>
                  </a:lnTo>
                  <a:lnTo>
                    <a:pt x="24041" y="504243"/>
                  </a:lnTo>
                  <a:lnTo>
                    <a:pt x="28233" y="524058"/>
                  </a:lnTo>
                  <a:lnTo>
                    <a:pt x="29350" y="521153"/>
                  </a:lnTo>
                  <a:lnTo>
                    <a:pt x="31144" y="468874"/>
                  </a:lnTo>
                  <a:lnTo>
                    <a:pt x="24263" y="407768"/>
                  </a:lnTo>
                  <a:lnTo>
                    <a:pt x="18571" y="350638"/>
                  </a:lnTo>
                  <a:lnTo>
                    <a:pt x="9792" y="298995"/>
                  </a:lnTo>
                  <a:lnTo>
                    <a:pt x="4352" y="255022"/>
                  </a:lnTo>
                  <a:lnTo>
                    <a:pt x="1935" y="208182"/>
                  </a:lnTo>
                  <a:lnTo>
                    <a:pt x="860" y="163188"/>
                  </a:lnTo>
                  <a:lnTo>
                    <a:pt x="3374" y="104635"/>
                  </a:lnTo>
                  <a:lnTo>
                    <a:pt x="14648" y="60769"/>
                  </a:lnTo>
                  <a:lnTo>
                    <a:pt x="32806" y="28665"/>
                  </a:lnTo>
                  <a:lnTo>
                    <a:pt x="47336" y="13212"/>
                  </a:lnTo>
                  <a:lnTo>
                    <a:pt x="65492" y="2445"/>
                  </a:lnTo>
                  <a:lnTo>
                    <a:pt x="91499" y="0"/>
                  </a:lnTo>
                  <a:lnTo>
                    <a:pt x="106623" y="985"/>
                  </a:lnTo>
                  <a:lnTo>
                    <a:pt x="132786" y="11439"/>
                  </a:lnTo>
                  <a:lnTo>
                    <a:pt x="172589" y="41157"/>
                  </a:lnTo>
                  <a:lnTo>
                    <a:pt x="190088" y="68087"/>
                  </a:lnTo>
                  <a:lnTo>
                    <a:pt x="212547" y="124270"/>
                  </a:lnTo>
                  <a:lnTo>
                    <a:pt x="217395" y="166283"/>
                  </a:lnTo>
                  <a:lnTo>
                    <a:pt x="214383" y="190189"/>
                  </a:lnTo>
                  <a:lnTo>
                    <a:pt x="202906" y="209393"/>
                  </a:lnTo>
                  <a:lnTo>
                    <a:pt x="166943" y="240786"/>
                  </a:lnTo>
                  <a:lnTo>
                    <a:pt x="143607" y="249038"/>
                  </a:lnTo>
                  <a:lnTo>
                    <a:pt x="90499" y="254336"/>
                  </a:lnTo>
                  <a:lnTo>
                    <a:pt x="37287" y="246977"/>
                  </a:lnTo>
                  <a:lnTo>
                    <a:pt x="0" y="2345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759088" y="979150"/>
              <a:ext cx="336913" cy="607884"/>
            </a:xfrm>
            <a:custGeom>
              <a:avLst/>
              <a:gdLst/>
              <a:ahLst/>
              <a:cxnLst/>
              <a:rect l="0" t="0" r="0" b="0"/>
              <a:pathLst>
                <a:path w="336913" h="607884">
                  <a:moveTo>
                    <a:pt x="0" y="0"/>
                  </a:moveTo>
                  <a:lnTo>
                    <a:pt x="1169" y="44367"/>
                  </a:lnTo>
                  <a:lnTo>
                    <a:pt x="7235" y="103093"/>
                  </a:lnTo>
                  <a:lnTo>
                    <a:pt x="9552" y="151689"/>
                  </a:lnTo>
                  <a:lnTo>
                    <a:pt x="10335" y="213150"/>
                  </a:lnTo>
                  <a:lnTo>
                    <a:pt x="10471" y="263977"/>
                  </a:lnTo>
                  <a:lnTo>
                    <a:pt x="10511" y="312962"/>
                  </a:lnTo>
                  <a:lnTo>
                    <a:pt x="16114" y="371435"/>
                  </a:lnTo>
                  <a:lnTo>
                    <a:pt x="18910" y="426876"/>
                  </a:lnTo>
                  <a:lnTo>
                    <a:pt x="15650" y="482194"/>
                  </a:lnTo>
                  <a:lnTo>
                    <a:pt x="19455" y="533206"/>
                  </a:lnTo>
                  <a:lnTo>
                    <a:pt x="20344" y="554005"/>
                  </a:lnTo>
                  <a:lnTo>
                    <a:pt x="30569" y="513850"/>
                  </a:lnTo>
                  <a:lnTo>
                    <a:pt x="41272" y="493930"/>
                  </a:lnTo>
                  <a:lnTo>
                    <a:pt x="56948" y="479617"/>
                  </a:lnTo>
                  <a:lnTo>
                    <a:pt x="95606" y="460897"/>
                  </a:lnTo>
                  <a:lnTo>
                    <a:pt x="152679" y="453169"/>
                  </a:lnTo>
                  <a:lnTo>
                    <a:pt x="210226" y="444711"/>
                  </a:lnTo>
                  <a:lnTo>
                    <a:pt x="261064" y="437104"/>
                  </a:lnTo>
                  <a:lnTo>
                    <a:pt x="294161" y="422100"/>
                  </a:lnTo>
                  <a:lnTo>
                    <a:pt x="320606" y="397248"/>
                  </a:lnTo>
                  <a:lnTo>
                    <a:pt x="324871" y="387664"/>
                  </a:lnTo>
                  <a:lnTo>
                    <a:pt x="326491" y="367657"/>
                  </a:lnTo>
                  <a:lnTo>
                    <a:pt x="317072" y="347067"/>
                  </a:lnTo>
                  <a:lnTo>
                    <a:pt x="292039" y="318864"/>
                  </a:lnTo>
                  <a:lnTo>
                    <a:pt x="282430" y="310842"/>
                  </a:lnTo>
                  <a:lnTo>
                    <a:pt x="259275" y="301928"/>
                  </a:lnTo>
                  <a:lnTo>
                    <a:pt x="246550" y="299551"/>
                  </a:lnTo>
                  <a:lnTo>
                    <a:pt x="219931" y="303150"/>
                  </a:lnTo>
                  <a:lnTo>
                    <a:pt x="164715" y="324524"/>
                  </a:lnTo>
                  <a:lnTo>
                    <a:pt x="143007" y="347004"/>
                  </a:lnTo>
                  <a:lnTo>
                    <a:pt x="110006" y="403506"/>
                  </a:lnTo>
                  <a:lnTo>
                    <a:pt x="99274" y="451270"/>
                  </a:lnTo>
                  <a:lnTo>
                    <a:pt x="101684" y="496878"/>
                  </a:lnTo>
                  <a:lnTo>
                    <a:pt x="115396" y="534438"/>
                  </a:lnTo>
                  <a:lnTo>
                    <a:pt x="134277" y="562204"/>
                  </a:lnTo>
                  <a:lnTo>
                    <a:pt x="165867" y="585249"/>
                  </a:lnTo>
                  <a:lnTo>
                    <a:pt x="204863" y="601306"/>
                  </a:lnTo>
                  <a:lnTo>
                    <a:pt x="246053" y="607883"/>
                  </a:lnTo>
                  <a:lnTo>
                    <a:pt x="304453" y="601955"/>
                  </a:lnTo>
                  <a:lnTo>
                    <a:pt x="336912" y="600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175340" y="2040386"/>
            <a:ext cx="3509842" cy="629269"/>
            <a:chOff x="1175340" y="2040386"/>
            <a:chExt cx="3509842" cy="629269"/>
          </a:xfrm>
        </p:grpSpPr>
        <p:sp>
          <p:nvSpPr>
            <p:cNvPr id="13" name="Freeform 12"/>
            <p:cNvSpPr/>
            <p:nvPr/>
          </p:nvSpPr>
          <p:spPr>
            <a:xfrm>
              <a:off x="1175340" y="2250460"/>
              <a:ext cx="277593" cy="419195"/>
            </a:xfrm>
            <a:custGeom>
              <a:avLst/>
              <a:gdLst/>
              <a:ahLst/>
              <a:cxnLst/>
              <a:rect l="0" t="0" r="0" b="0"/>
              <a:pathLst>
                <a:path w="277593" h="419195">
                  <a:moveTo>
                    <a:pt x="214421" y="128980"/>
                  </a:moveTo>
                  <a:lnTo>
                    <a:pt x="211302" y="86288"/>
                  </a:lnTo>
                  <a:lnTo>
                    <a:pt x="204846" y="66722"/>
                  </a:lnTo>
                  <a:lnTo>
                    <a:pt x="169429" y="22198"/>
                  </a:lnTo>
                  <a:lnTo>
                    <a:pt x="134280" y="2844"/>
                  </a:lnTo>
                  <a:lnTo>
                    <a:pt x="110952" y="0"/>
                  </a:lnTo>
                  <a:lnTo>
                    <a:pt x="99818" y="879"/>
                  </a:lnTo>
                  <a:lnTo>
                    <a:pt x="78089" y="11215"/>
                  </a:lnTo>
                  <a:lnTo>
                    <a:pt x="46125" y="39884"/>
                  </a:lnTo>
                  <a:lnTo>
                    <a:pt x="27319" y="65985"/>
                  </a:lnTo>
                  <a:lnTo>
                    <a:pt x="10155" y="114734"/>
                  </a:lnTo>
                  <a:lnTo>
                    <a:pt x="0" y="169603"/>
                  </a:lnTo>
                  <a:lnTo>
                    <a:pt x="2744" y="230721"/>
                  </a:lnTo>
                  <a:lnTo>
                    <a:pt x="6643" y="285857"/>
                  </a:lnTo>
                  <a:lnTo>
                    <a:pt x="15207" y="336119"/>
                  </a:lnTo>
                  <a:lnTo>
                    <a:pt x="22936" y="363762"/>
                  </a:lnTo>
                  <a:lnTo>
                    <a:pt x="46962" y="400571"/>
                  </a:lnTo>
                  <a:lnTo>
                    <a:pt x="53649" y="408307"/>
                  </a:lnTo>
                  <a:lnTo>
                    <a:pt x="73557" y="416902"/>
                  </a:lnTo>
                  <a:lnTo>
                    <a:pt x="85417" y="419194"/>
                  </a:lnTo>
                  <a:lnTo>
                    <a:pt x="95663" y="417213"/>
                  </a:lnTo>
                  <a:lnTo>
                    <a:pt x="113287" y="405652"/>
                  </a:lnTo>
                  <a:lnTo>
                    <a:pt x="165120" y="345171"/>
                  </a:lnTo>
                  <a:lnTo>
                    <a:pt x="193331" y="292654"/>
                  </a:lnTo>
                  <a:lnTo>
                    <a:pt x="208172" y="246496"/>
                  </a:lnTo>
                  <a:lnTo>
                    <a:pt x="218776" y="194567"/>
                  </a:lnTo>
                  <a:lnTo>
                    <a:pt x="217531" y="155692"/>
                  </a:lnTo>
                  <a:lnTo>
                    <a:pt x="209754" y="120127"/>
                  </a:lnTo>
                  <a:lnTo>
                    <a:pt x="206630" y="117229"/>
                  </a:lnTo>
                  <a:lnTo>
                    <a:pt x="203378" y="119976"/>
                  </a:lnTo>
                  <a:lnTo>
                    <a:pt x="200040" y="126487"/>
                  </a:lnTo>
                  <a:lnTo>
                    <a:pt x="195342" y="158007"/>
                  </a:lnTo>
                  <a:lnTo>
                    <a:pt x="202160" y="216645"/>
                  </a:lnTo>
                  <a:lnTo>
                    <a:pt x="214772" y="267570"/>
                  </a:lnTo>
                  <a:lnTo>
                    <a:pt x="218165" y="281034"/>
                  </a:lnTo>
                  <a:lnTo>
                    <a:pt x="231293" y="302235"/>
                  </a:lnTo>
                  <a:lnTo>
                    <a:pt x="267682" y="338795"/>
                  </a:lnTo>
                  <a:lnTo>
                    <a:pt x="270986" y="340217"/>
                  </a:lnTo>
                  <a:lnTo>
                    <a:pt x="277592" y="3395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486149" y="2339428"/>
              <a:ext cx="228100" cy="290025"/>
            </a:xfrm>
            <a:custGeom>
              <a:avLst/>
              <a:gdLst/>
              <a:ahLst/>
              <a:cxnLst/>
              <a:rect l="0" t="0" r="0" b="0"/>
              <a:pathLst>
                <a:path w="228100" h="290025">
                  <a:moveTo>
                    <a:pt x="19426" y="82126"/>
                  </a:moveTo>
                  <a:lnTo>
                    <a:pt x="22545" y="131057"/>
                  </a:lnTo>
                  <a:lnTo>
                    <a:pt x="27759" y="178902"/>
                  </a:lnTo>
                  <a:lnTo>
                    <a:pt x="35110" y="241882"/>
                  </a:lnTo>
                  <a:lnTo>
                    <a:pt x="38891" y="285179"/>
                  </a:lnTo>
                  <a:lnTo>
                    <a:pt x="38252" y="290024"/>
                  </a:lnTo>
                  <a:lnTo>
                    <a:pt x="36656" y="288575"/>
                  </a:lnTo>
                  <a:lnTo>
                    <a:pt x="15196" y="237908"/>
                  </a:lnTo>
                  <a:lnTo>
                    <a:pt x="3874" y="184826"/>
                  </a:lnTo>
                  <a:lnTo>
                    <a:pt x="0" y="131533"/>
                  </a:lnTo>
                  <a:lnTo>
                    <a:pt x="22" y="79867"/>
                  </a:lnTo>
                  <a:lnTo>
                    <a:pt x="8087" y="35573"/>
                  </a:lnTo>
                  <a:lnTo>
                    <a:pt x="18676" y="11133"/>
                  </a:lnTo>
                  <a:lnTo>
                    <a:pt x="28284" y="4382"/>
                  </a:lnTo>
                  <a:lnTo>
                    <a:pt x="54558" y="0"/>
                  </a:lnTo>
                  <a:lnTo>
                    <a:pt x="96646" y="9699"/>
                  </a:lnTo>
                  <a:lnTo>
                    <a:pt x="150449" y="41173"/>
                  </a:lnTo>
                  <a:lnTo>
                    <a:pt x="169685" y="56516"/>
                  </a:lnTo>
                  <a:lnTo>
                    <a:pt x="201098" y="109476"/>
                  </a:lnTo>
                  <a:lnTo>
                    <a:pt x="220393" y="152101"/>
                  </a:lnTo>
                  <a:lnTo>
                    <a:pt x="228099" y="208425"/>
                  </a:lnTo>
                  <a:lnTo>
                    <a:pt x="226314" y="244330"/>
                  </a:lnTo>
                  <a:lnTo>
                    <a:pt x="219467" y="2716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19271" y="2077609"/>
              <a:ext cx="233787" cy="567807"/>
            </a:xfrm>
            <a:custGeom>
              <a:avLst/>
              <a:gdLst/>
              <a:ahLst/>
              <a:cxnLst/>
              <a:rect l="0" t="0" r="0" b="0"/>
              <a:pathLst>
                <a:path w="233787" h="567807">
                  <a:moveTo>
                    <a:pt x="139029" y="407116"/>
                  </a:moveTo>
                  <a:lnTo>
                    <a:pt x="139029" y="384759"/>
                  </a:lnTo>
                  <a:lnTo>
                    <a:pt x="127851" y="354088"/>
                  </a:lnTo>
                  <a:lnTo>
                    <a:pt x="113004" y="339484"/>
                  </a:lnTo>
                  <a:lnTo>
                    <a:pt x="93537" y="330264"/>
                  </a:lnTo>
                  <a:lnTo>
                    <a:pt x="69287" y="326166"/>
                  </a:lnTo>
                  <a:lnTo>
                    <a:pt x="49151" y="330584"/>
                  </a:lnTo>
                  <a:lnTo>
                    <a:pt x="40506" y="335038"/>
                  </a:lnTo>
                  <a:lnTo>
                    <a:pt x="17160" y="363663"/>
                  </a:lnTo>
                  <a:lnTo>
                    <a:pt x="1014" y="401780"/>
                  </a:lnTo>
                  <a:lnTo>
                    <a:pt x="0" y="442710"/>
                  </a:lnTo>
                  <a:lnTo>
                    <a:pt x="10138" y="497292"/>
                  </a:lnTo>
                  <a:lnTo>
                    <a:pt x="21160" y="530931"/>
                  </a:lnTo>
                  <a:lnTo>
                    <a:pt x="32441" y="548323"/>
                  </a:lnTo>
                  <a:lnTo>
                    <a:pt x="51492" y="560731"/>
                  </a:lnTo>
                  <a:lnTo>
                    <a:pt x="74387" y="567806"/>
                  </a:lnTo>
                  <a:lnTo>
                    <a:pt x="96261" y="567051"/>
                  </a:lnTo>
                  <a:lnTo>
                    <a:pt x="114562" y="559697"/>
                  </a:lnTo>
                  <a:lnTo>
                    <a:pt x="131664" y="546289"/>
                  </a:lnTo>
                  <a:lnTo>
                    <a:pt x="159854" y="511263"/>
                  </a:lnTo>
                  <a:lnTo>
                    <a:pt x="187813" y="450738"/>
                  </a:lnTo>
                  <a:lnTo>
                    <a:pt x="201057" y="398204"/>
                  </a:lnTo>
                  <a:lnTo>
                    <a:pt x="208711" y="354022"/>
                  </a:lnTo>
                  <a:lnTo>
                    <a:pt x="216012" y="307090"/>
                  </a:lnTo>
                  <a:lnTo>
                    <a:pt x="221110" y="251397"/>
                  </a:lnTo>
                  <a:lnTo>
                    <a:pt x="221663" y="188317"/>
                  </a:lnTo>
                  <a:lnTo>
                    <a:pt x="215896" y="133276"/>
                  </a:lnTo>
                  <a:lnTo>
                    <a:pt x="211327" y="85123"/>
                  </a:lnTo>
                  <a:lnTo>
                    <a:pt x="196196" y="35500"/>
                  </a:lnTo>
                  <a:lnTo>
                    <a:pt x="183544" y="5257"/>
                  </a:lnTo>
                  <a:lnTo>
                    <a:pt x="178064" y="0"/>
                  </a:lnTo>
                  <a:lnTo>
                    <a:pt x="173241" y="1174"/>
                  </a:lnTo>
                  <a:lnTo>
                    <a:pt x="168856" y="6637"/>
                  </a:lnTo>
                  <a:lnTo>
                    <a:pt x="157095" y="42271"/>
                  </a:lnTo>
                  <a:lnTo>
                    <a:pt x="152216" y="104374"/>
                  </a:lnTo>
                  <a:lnTo>
                    <a:pt x="158185" y="155982"/>
                  </a:lnTo>
                  <a:lnTo>
                    <a:pt x="162642" y="206364"/>
                  </a:lnTo>
                  <a:lnTo>
                    <a:pt x="167071" y="248873"/>
                  </a:lnTo>
                  <a:lnTo>
                    <a:pt x="170735" y="308756"/>
                  </a:lnTo>
                  <a:lnTo>
                    <a:pt x="178740" y="368450"/>
                  </a:lnTo>
                  <a:lnTo>
                    <a:pt x="182415" y="400459"/>
                  </a:lnTo>
                  <a:lnTo>
                    <a:pt x="200718" y="456017"/>
                  </a:lnTo>
                  <a:lnTo>
                    <a:pt x="209730" y="476813"/>
                  </a:lnTo>
                  <a:lnTo>
                    <a:pt x="233786" y="5018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44914" y="2072953"/>
              <a:ext cx="329366" cy="463080"/>
            </a:xfrm>
            <a:custGeom>
              <a:avLst/>
              <a:gdLst/>
              <a:ahLst/>
              <a:cxnLst/>
              <a:rect l="0" t="0" r="0" b="0"/>
              <a:pathLst>
                <a:path w="329366" h="463080">
                  <a:moveTo>
                    <a:pt x="329365" y="85389"/>
                  </a:moveTo>
                  <a:lnTo>
                    <a:pt x="319790" y="61342"/>
                  </a:lnTo>
                  <a:lnTo>
                    <a:pt x="301832" y="39919"/>
                  </a:lnTo>
                  <a:lnTo>
                    <a:pt x="249224" y="4690"/>
                  </a:lnTo>
                  <a:lnTo>
                    <a:pt x="222777" y="0"/>
                  </a:lnTo>
                  <a:lnTo>
                    <a:pt x="167671" y="6520"/>
                  </a:lnTo>
                  <a:lnTo>
                    <a:pt x="114065" y="27479"/>
                  </a:lnTo>
                  <a:lnTo>
                    <a:pt x="70888" y="61053"/>
                  </a:lnTo>
                  <a:lnTo>
                    <a:pt x="34593" y="106924"/>
                  </a:lnTo>
                  <a:lnTo>
                    <a:pt x="12218" y="155460"/>
                  </a:lnTo>
                  <a:lnTo>
                    <a:pt x="0" y="213775"/>
                  </a:lnTo>
                  <a:lnTo>
                    <a:pt x="1578" y="274338"/>
                  </a:lnTo>
                  <a:lnTo>
                    <a:pt x="3736" y="327507"/>
                  </a:lnTo>
                  <a:lnTo>
                    <a:pt x="8386" y="354434"/>
                  </a:lnTo>
                  <a:lnTo>
                    <a:pt x="28760" y="394913"/>
                  </a:lnTo>
                  <a:lnTo>
                    <a:pt x="67086" y="433701"/>
                  </a:lnTo>
                  <a:lnTo>
                    <a:pt x="87624" y="449204"/>
                  </a:lnTo>
                  <a:lnTo>
                    <a:pt x="111571" y="457654"/>
                  </a:lnTo>
                  <a:lnTo>
                    <a:pt x="170661" y="463079"/>
                  </a:lnTo>
                  <a:lnTo>
                    <a:pt x="210202" y="458430"/>
                  </a:lnTo>
                  <a:lnTo>
                    <a:pt x="245137" y="4433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71194" y="2350782"/>
              <a:ext cx="185409" cy="203183"/>
            </a:xfrm>
            <a:custGeom>
              <a:avLst/>
              <a:gdLst/>
              <a:ahLst/>
              <a:cxnLst/>
              <a:rect l="0" t="0" r="0" b="0"/>
              <a:pathLst>
                <a:path w="185409" h="203183">
                  <a:moveTo>
                    <a:pt x="150484" y="18129"/>
                  </a:moveTo>
                  <a:lnTo>
                    <a:pt x="139306" y="6951"/>
                  </a:lnTo>
                  <a:lnTo>
                    <a:pt x="121340" y="1463"/>
                  </a:lnTo>
                  <a:lnTo>
                    <a:pt x="109998" y="0"/>
                  </a:lnTo>
                  <a:lnTo>
                    <a:pt x="88036" y="4612"/>
                  </a:lnTo>
                  <a:lnTo>
                    <a:pt x="45342" y="26638"/>
                  </a:lnTo>
                  <a:lnTo>
                    <a:pt x="19245" y="52236"/>
                  </a:lnTo>
                  <a:lnTo>
                    <a:pt x="2284" y="87637"/>
                  </a:lnTo>
                  <a:lnTo>
                    <a:pt x="0" y="114142"/>
                  </a:lnTo>
                  <a:lnTo>
                    <a:pt x="4053" y="140351"/>
                  </a:lnTo>
                  <a:lnTo>
                    <a:pt x="19490" y="173666"/>
                  </a:lnTo>
                  <a:lnTo>
                    <a:pt x="32213" y="190982"/>
                  </a:lnTo>
                  <a:lnTo>
                    <a:pt x="51906" y="200238"/>
                  </a:lnTo>
                  <a:lnTo>
                    <a:pt x="75086" y="203182"/>
                  </a:lnTo>
                  <a:lnTo>
                    <a:pt x="97087" y="200591"/>
                  </a:lnTo>
                  <a:lnTo>
                    <a:pt x="115444" y="192420"/>
                  </a:lnTo>
                  <a:lnTo>
                    <a:pt x="146292" y="168111"/>
                  </a:lnTo>
                  <a:lnTo>
                    <a:pt x="167829" y="142117"/>
                  </a:lnTo>
                  <a:lnTo>
                    <a:pt x="183440" y="106599"/>
                  </a:lnTo>
                  <a:lnTo>
                    <a:pt x="185408" y="83186"/>
                  </a:lnTo>
                  <a:lnTo>
                    <a:pt x="181214" y="61081"/>
                  </a:lnTo>
                  <a:lnTo>
                    <a:pt x="166868" y="3241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95378" y="2316177"/>
              <a:ext cx="368499" cy="191628"/>
            </a:xfrm>
            <a:custGeom>
              <a:avLst/>
              <a:gdLst/>
              <a:ahLst/>
              <a:cxnLst/>
              <a:rect l="0" t="0" r="0" b="0"/>
              <a:pathLst>
                <a:path w="368499" h="191628">
                  <a:moveTo>
                    <a:pt x="0" y="42206"/>
                  </a:moveTo>
                  <a:lnTo>
                    <a:pt x="16811" y="61357"/>
                  </a:lnTo>
                  <a:lnTo>
                    <a:pt x="49498" y="121012"/>
                  </a:lnTo>
                  <a:lnTo>
                    <a:pt x="72823" y="178362"/>
                  </a:lnTo>
                  <a:lnTo>
                    <a:pt x="77990" y="191627"/>
                  </a:lnTo>
                  <a:lnTo>
                    <a:pt x="66995" y="129163"/>
                  </a:lnTo>
                  <a:lnTo>
                    <a:pt x="67046" y="68655"/>
                  </a:lnTo>
                  <a:lnTo>
                    <a:pt x="73082" y="45772"/>
                  </a:lnTo>
                  <a:lnTo>
                    <a:pt x="83564" y="27803"/>
                  </a:lnTo>
                  <a:lnTo>
                    <a:pt x="90804" y="23246"/>
                  </a:lnTo>
                  <a:lnTo>
                    <a:pt x="108208" y="21301"/>
                  </a:lnTo>
                  <a:lnTo>
                    <a:pt x="124522" y="27456"/>
                  </a:lnTo>
                  <a:lnTo>
                    <a:pt x="154058" y="50471"/>
                  </a:lnTo>
                  <a:lnTo>
                    <a:pt x="181253" y="85953"/>
                  </a:lnTo>
                  <a:lnTo>
                    <a:pt x="190912" y="106103"/>
                  </a:lnTo>
                  <a:lnTo>
                    <a:pt x="193955" y="108200"/>
                  </a:lnTo>
                  <a:lnTo>
                    <a:pt x="195983" y="104920"/>
                  </a:lnTo>
                  <a:lnTo>
                    <a:pt x="211138" y="43437"/>
                  </a:lnTo>
                  <a:lnTo>
                    <a:pt x="219011" y="22866"/>
                  </a:lnTo>
                  <a:lnTo>
                    <a:pt x="230309" y="5924"/>
                  </a:lnTo>
                  <a:lnTo>
                    <a:pt x="238937" y="1641"/>
                  </a:lnTo>
                  <a:lnTo>
                    <a:pt x="261003" y="0"/>
                  </a:lnTo>
                  <a:lnTo>
                    <a:pt x="294143" y="11243"/>
                  </a:lnTo>
                  <a:lnTo>
                    <a:pt x="320600" y="34982"/>
                  </a:lnTo>
                  <a:lnTo>
                    <a:pt x="342095" y="74444"/>
                  </a:lnTo>
                  <a:lnTo>
                    <a:pt x="368498" y="1369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63875" y="2453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58632" y="2273884"/>
              <a:ext cx="164134" cy="363867"/>
            </a:xfrm>
            <a:custGeom>
              <a:avLst/>
              <a:gdLst/>
              <a:ahLst/>
              <a:cxnLst/>
              <a:rect l="0" t="0" r="0" b="0"/>
              <a:pathLst>
                <a:path w="164134" h="363867">
                  <a:moveTo>
                    <a:pt x="0" y="137142"/>
                  </a:moveTo>
                  <a:lnTo>
                    <a:pt x="8333" y="189192"/>
                  </a:lnTo>
                  <a:lnTo>
                    <a:pt x="12998" y="242251"/>
                  </a:lnTo>
                  <a:lnTo>
                    <a:pt x="21788" y="295017"/>
                  </a:lnTo>
                  <a:lnTo>
                    <a:pt x="31802" y="344577"/>
                  </a:lnTo>
                  <a:lnTo>
                    <a:pt x="36361" y="363866"/>
                  </a:lnTo>
                  <a:lnTo>
                    <a:pt x="32445" y="313906"/>
                  </a:lnTo>
                  <a:lnTo>
                    <a:pt x="31840" y="265295"/>
                  </a:lnTo>
                  <a:lnTo>
                    <a:pt x="26071" y="213848"/>
                  </a:lnTo>
                  <a:lnTo>
                    <a:pt x="22542" y="161559"/>
                  </a:lnTo>
                  <a:lnTo>
                    <a:pt x="21350" y="98724"/>
                  </a:lnTo>
                  <a:lnTo>
                    <a:pt x="23483" y="51929"/>
                  </a:lnTo>
                  <a:lnTo>
                    <a:pt x="32274" y="30639"/>
                  </a:lnTo>
                  <a:lnTo>
                    <a:pt x="50377" y="5499"/>
                  </a:lnTo>
                  <a:lnTo>
                    <a:pt x="58151" y="1417"/>
                  </a:lnTo>
                  <a:lnTo>
                    <a:pt x="76148" y="0"/>
                  </a:lnTo>
                  <a:lnTo>
                    <a:pt x="106010" y="11369"/>
                  </a:lnTo>
                  <a:lnTo>
                    <a:pt x="131496" y="35145"/>
                  </a:lnTo>
                  <a:lnTo>
                    <a:pt x="153865" y="70006"/>
                  </a:lnTo>
                  <a:lnTo>
                    <a:pt x="164133" y="109971"/>
                  </a:lnTo>
                  <a:lnTo>
                    <a:pt x="160296" y="134424"/>
                  </a:lnTo>
                  <a:lnTo>
                    <a:pt x="155997" y="145858"/>
                  </a:lnTo>
                  <a:lnTo>
                    <a:pt x="141861" y="161683"/>
                  </a:lnTo>
                  <a:lnTo>
                    <a:pt x="104191" y="181374"/>
                  </a:lnTo>
                  <a:lnTo>
                    <a:pt x="80622" y="182926"/>
                  </a:lnTo>
                  <a:lnTo>
                    <a:pt x="31585" y="1792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03640" y="2274155"/>
              <a:ext cx="359057" cy="193208"/>
            </a:xfrm>
            <a:custGeom>
              <a:avLst/>
              <a:gdLst/>
              <a:ahLst/>
              <a:cxnLst/>
              <a:rect l="0" t="0" r="0" b="0"/>
              <a:pathLst>
                <a:path w="359057" h="193208">
                  <a:moveTo>
                    <a:pt x="112961" y="73699"/>
                  </a:moveTo>
                  <a:lnTo>
                    <a:pt x="101782" y="56932"/>
                  </a:lnTo>
                  <a:lnTo>
                    <a:pt x="86936" y="45580"/>
                  </a:lnTo>
                  <a:lnTo>
                    <a:pt x="78063" y="40915"/>
                  </a:lnTo>
                  <a:lnTo>
                    <a:pt x="68639" y="40145"/>
                  </a:lnTo>
                  <a:lnTo>
                    <a:pt x="48808" y="45528"/>
                  </a:lnTo>
                  <a:lnTo>
                    <a:pt x="23503" y="61713"/>
                  </a:lnTo>
                  <a:lnTo>
                    <a:pt x="11590" y="77731"/>
                  </a:lnTo>
                  <a:lnTo>
                    <a:pt x="3566" y="97718"/>
                  </a:lnTo>
                  <a:lnTo>
                    <a:pt x="0" y="122199"/>
                  </a:lnTo>
                  <a:lnTo>
                    <a:pt x="4655" y="145558"/>
                  </a:lnTo>
                  <a:lnTo>
                    <a:pt x="9171" y="156700"/>
                  </a:lnTo>
                  <a:lnTo>
                    <a:pt x="23548" y="172200"/>
                  </a:lnTo>
                  <a:lnTo>
                    <a:pt x="61374" y="191682"/>
                  </a:lnTo>
                  <a:lnTo>
                    <a:pt x="84964" y="193207"/>
                  </a:lnTo>
                  <a:lnTo>
                    <a:pt x="108706" y="188815"/>
                  </a:lnTo>
                  <a:lnTo>
                    <a:pt x="135227" y="173189"/>
                  </a:lnTo>
                  <a:lnTo>
                    <a:pt x="150543" y="160421"/>
                  </a:lnTo>
                  <a:lnTo>
                    <a:pt x="162029" y="137589"/>
                  </a:lnTo>
                  <a:lnTo>
                    <a:pt x="168694" y="110284"/>
                  </a:lnTo>
                  <a:lnTo>
                    <a:pt x="165869" y="75181"/>
                  </a:lnTo>
                  <a:lnTo>
                    <a:pt x="160652" y="53301"/>
                  </a:lnTo>
                  <a:lnTo>
                    <a:pt x="148195" y="34998"/>
                  </a:lnTo>
                  <a:lnTo>
                    <a:pt x="139960" y="26841"/>
                  </a:lnTo>
                  <a:lnTo>
                    <a:pt x="137979" y="20234"/>
                  </a:lnTo>
                  <a:lnTo>
                    <a:pt x="140168" y="14659"/>
                  </a:lnTo>
                  <a:lnTo>
                    <a:pt x="145137" y="9773"/>
                  </a:lnTo>
                  <a:lnTo>
                    <a:pt x="151959" y="7685"/>
                  </a:lnTo>
                  <a:lnTo>
                    <a:pt x="168898" y="8485"/>
                  </a:lnTo>
                  <a:lnTo>
                    <a:pt x="198165" y="21101"/>
                  </a:lnTo>
                  <a:lnTo>
                    <a:pt x="223475" y="39658"/>
                  </a:lnTo>
                  <a:lnTo>
                    <a:pt x="227580" y="47495"/>
                  </a:lnTo>
                  <a:lnTo>
                    <a:pt x="229023" y="65563"/>
                  </a:lnTo>
                  <a:lnTo>
                    <a:pt x="223594" y="116128"/>
                  </a:lnTo>
                  <a:lnTo>
                    <a:pt x="225320" y="126552"/>
                  </a:lnTo>
                  <a:lnTo>
                    <a:pt x="236598" y="144373"/>
                  </a:lnTo>
                  <a:lnTo>
                    <a:pt x="244518" y="152401"/>
                  </a:lnTo>
                  <a:lnTo>
                    <a:pt x="253308" y="156583"/>
                  </a:lnTo>
                  <a:lnTo>
                    <a:pt x="272434" y="158110"/>
                  </a:lnTo>
                  <a:lnTo>
                    <a:pt x="302932" y="152392"/>
                  </a:lnTo>
                  <a:lnTo>
                    <a:pt x="320615" y="140260"/>
                  </a:lnTo>
                  <a:lnTo>
                    <a:pt x="335103" y="123169"/>
                  </a:lnTo>
                  <a:lnTo>
                    <a:pt x="357839" y="73282"/>
                  </a:lnTo>
                  <a:lnTo>
                    <a:pt x="359056" y="52457"/>
                  </a:lnTo>
                  <a:lnTo>
                    <a:pt x="34458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21927" y="2305741"/>
              <a:ext cx="157929" cy="127526"/>
            </a:xfrm>
            <a:custGeom>
              <a:avLst/>
              <a:gdLst/>
              <a:ahLst/>
              <a:cxnLst/>
              <a:rect l="0" t="0" r="0" b="0"/>
              <a:pathLst>
                <a:path w="157929" h="127526">
                  <a:moveTo>
                    <a:pt x="0" y="0"/>
                  </a:moveTo>
                  <a:lnTo>
                    <a:pt x="24024" y="62280"/>
                  </a:lnTo>
                  <a:lnTo>
                    <a:pt x="36179" y="124607"/>
                  </a:lnTo>
                  <a:lnTo>
                    <a:pt x="35818" y="127525"/>
                  </a:lnTo>
                  <a:lnTo>
                    <a:pt x="29177" y="118289"/>
                  </a:lnTo>
                  <a:lnTo>
                    <a:pt x="23463" y="86781"/>
                  </a:lnTo>
                  <a:lnTo>
                    <a:pt x="27359" y="47809"/>
                  </a:lnTo>
                  <a:lnTo>
                    <a:pt x="35946" y="26708"/>
                  </a:lnTo>
                  <a:lnTo>
                    <a:pt x="41512" y="17805"/>
                  </a:lnTo>
                  <a:lnTo>
                    <a:pt x="49901" y="11870"/>
                  </a:lnTo>
                  <a:lnTo>
                    <a:pt x="71702" y="5275"/>
                  </a:lnTo>
                  <a:lnTo>
                    <a:pt x="104693" y="7152"/>
                  </a:lnTo>
                  <a:lnTo>
                    <a:pt x="122959" y="15267"/>
                  </a:lnTo>
                  <a:lnTo>
                    <a:pt x="131106" y="20706"/>
                  </a:lnTo>
                  <a:lnTo>
                    <a:pt x="143277" y="36109"/>
                  </a:lnTo>
                  <a:lnTo>
                    <a:pt x="151416" y="55822"/>
                  </a:lnTo>
                  <a:lnTo>
                    <a:pt x="157928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56421" y="2040386"/>
              <a:ext cx="228761" cy="402754"/>
            </a:xfrm>
            <a:custGeom>
              <a:avLst/>
              <a:gdLst/>
              <a:ahLst/>
              <a:cxnLst/>
              <a:rect l="0" t="0" r="0" b="0"/>
              <a:pathLst>
                <a:path w="228761" h="402754">
                  <a:moveTo>
                    <a:pt x="134003" y="286412"/>
                  </a:moveTo>
                  <a:lnTo>
                    <a:pt x="128414" y="269644"/>
                  </a:lnTo>
                  <a:lnTo>
                    <a:pt x="116311" y="255173"/>
                  </a:lnTo>
                  <a:lnTo>
                    <a:pt x="89767" y="236991"/>
                  </a:lnTo>
                  <a:lnTo>
                    <a:pt x="79946" y="232408"/>
                  </a:lnTo>
                  <a:lnTo>
                    <a:pt x="59675" y="230434"/>
                  </a:lnTo>
                  <a:lnTo>
                    <a:pt x="40137" y="234627"/>
                  </a:lnTo>
                  <a:lnTo>
                    <a:pt x="23655" y="244289"/>
                  </a:lnTo>
                  <a:lnTo>
                    <a:pt x="11650" y="259502"/>
                  </a:lnTo>
                  <a:lnTo>
                    <a:pt x="6811" y="268472"/>
                  </a:lnTo>
                  <a:lnTo>
                    <a:pt x="0" y="309042"/>
                  </a:lnTo>
                  <a:lnTo>
                    <a:pt x="4647" y="335074"/>
                  </a:lnTo>
                  <a:lnTo>
                    <a:pt x="20416" y="366341"/>
                  </a:lnTo>
                  <a:lnTo>
                    <a:pt x="46705" y="397866"/>
                  </a:lnTo>
                  <a:lnTo>
                    <a:pt x="55917" y="401659"/>
                  </a:lnTo>
                  <a:lnTo>
                    <a:pt x="78632" y="402753"/>
                  </a:lnTo>
                  <a:lnTo>
                    <a:pt x="112138" y="396792"/>
                  </a:lnTo>
                  <a:lnTo>
                    <a:pt x="130524" y="384603"/>
                  </a:lnTo>
                  <a:lnTo>
                    <a:pt x="146495" y="365147"/>
                  </a:lnTo>
                  <a:lnTo>
                    <a:pt x="172692" y="304997"/>
                  </a:lnTo>
                  <a:lnTo>
                    <a:pt x="189479" y="247969"/>
                  </a:lnTo>
                  <a:lnTo>
                    <a:pt x="196824" y="188438"/>
                  </a:lnTo>
                  <a:lnTo>
                    <a:pt x="205207" y="137337"/>
                  </a:lnTo>
                  <a:lnTo>
                    <a:pt x="207210" y="82530"/>
                  </a:lnTo>
                  <a:lnTo>
                    <a:pt x="199200" y="27813"/>
                  </a:lnTo>
                  <a:lnTo>
                    <a:pt x="193005" y="4193"/>
                  </a:lnTo>
                  <a:lnTo>
                    <a:pt x="187376" y="0"/>
                  </a:lnTo>
                  <a:lnTo>
                    <a:pt x="180113" y="714"/>
                  </a:lnTo>
                  <a:lnTo>
                    <a:pt x="171762" y="4700"/>
                  </a:lnTo>
                  <a:lnTo>
                    <a:pt x="166195" y="12036"/>
                  </a:lnTo>
                  <a:lnTo>
                    <a:pt x="160009" y="32666"/>
                  </a:lnTo>
                  <a:lnTo>
                    <a:pt x="157208" y="92443"/>
                  </a:lnTo>
                  <a:lnTo>
                    <a:pt x="166706" y="154337"/>
                  </a:lnTo>
                  <a:lnTo>
                    <a:pt x="179847" y="206640"/>
                  </a:lnTo>
                  <a:lnTo>
                    <a:pt x="193708" y="260862"/>
                  </a:lnTo>
                  <a:lnTo>
                    <a:pt x="211218" y="317405"/>
                  </a:lnTo>
                  <a:lnTo>
                    <a:pt x="228760" y="3495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243191" y="2000414"/>
            <a:ext cx="2000416" cy="512562"/>
            <a:chOff x="5243191" y="2000414"/>
            <a:chExt cx="2000416" cy="512562"/>
          </a:xfrm>
        </p:grpSpPr>
        <p:sp>
          <p:nvSpPr>
            <p:cNvPr id="25" name="Freeform 24"/>
            <p:cNvSpPr/>
            <p:nvPr/>
          </p:nvSpPr>
          <p:spPr>
            <a:xfrm>
              <a:off x="5453761" y="2074114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4655" y="168793"/>
                  </a:lnTo>
                  <a:lnTo>
                    <a:pt x="19160" y="226138"/>
                  </a:lnTo>
                  <a:lnTo>
                    <a:pt x="20495" y="280173"/>
                  </a:lnTo>
                  <a:lnTo>
                    <a:pt x="20808" y="309355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43191" y="2000414"/>
              <a:ext cx="473784" cy="147400"/>
            </a:xfrm>
            <a:custGeom>
              <a:avLst/>
              <a:gdLst/>
              <a:ahLst/>
              <a:cxnLst/>
              <a:rect l="0" t="0" r="0" b="0"/>
              <a:pathLst>
                <a:path w="473784" h="147400">
                  <a:moveTo>
                    <a:pt x="473783" y="0"/>
                  </a:moveTo>
                  <a:lnTo>
                    <a:pt x="415166" y="5589"/>
                  </a:lnTo>
                  <a:lnTo>
                    <a:pt x="352330" y="24450"/>
                  </a:lnTo>
                  <a:lnTo>
                    <a:pt x="297844" y="44214"/>
                  </a:lnTo>
                  <a:lnTo>
                    <a:pt x="249776" y="59383"/>
                  </a:lnTo>
                  <a:lnTo>
                    <a:pt x="199570" y="70108"/>
                  </a:lnTo>
                  <a:lnTo>
                    <a:pt x="138196" y="87727"/>
                  </a:lnTo>
                  <a:lnTo>
                    <a:pt x="86613" y="109009"/>
                  </a:lnTo>
                  <a:lnTo>
                    <a:pt x="34483" y="12881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16891" y="2400497"/>
              <a:ext cx="347441" cy="105286"/>
            </a:xfrm>
            <a:custGeom>
              <a:avLst/>
              <a:gdLst/>
              <a:ahLst/>
              <a:cxnLst/>
              <a:rect l="0" t="0" r="0" b="0"/>
              <a:pathLst>
                <a:path w="347441" h="105286">
                  <a:moveTo>
                    <a:pt x="347440" y="0"/>
                  </a:moveTo>
                  <a:lnTo>
                    <a:pt x="288823" y="23719"/>
                  </a:lnTo>
                  <a:lnTo>
                    <a:pt x="232310" y="38437"/>
                  </a:lnTo>
                  <a:lnTo>
                    <a:pt x="179577" y="49083"/>
                  </a:lnTo>
                  <a:lnTo>
                    <a:pt x="122299" y="66281"/>
                  </a:lnTo>
                  <a:lnTo>
                    <a:pt x="60943" y="8627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85389" y="2310122"/>
              <a:ext cx="176086" cy="174604"/>
            </a:xfrm>
            <a:custGeom>
              <a:avLst/>
              <a:gdLst/>
              <a:ahLst/>
              <a:cxnLst/>
              <a:rect l="0" t="0" r="0" b="0"/>
              <a:pathLst>
                <a:path w="176086" h="174604">
                  <a:moveTo>
                    <a:pt x="0" y="27204"/>
                  </a:moveTo>
                  <a:lnTo>
                    <a:pt x="7235" y="54760"/>
                  </a:lnTo>
                  <a:lnTo>
                    <a:pt x="12997" y="107863"/>
                  </a:lnTo>
                  <a:lnTo>
                    <a:pt x="19465" y="158430"/>
                  </a:lnTo>
                  <a:lnTo>
                    <a:pt x="18825" y="163821"/>
                  </a:lnTo>
                  <a:lnTo>
                    <a:pt x="17229" y="163906"/>
                  </a:lnTo>
                  <a:lnTo>
                    <a:pt x="14996" y="160452"/>
                  </a:lnTo>
                  <a:lnTo>
                    <a:pt x="11852" y="133236"/>
                  </a:lnTo>
                  <a:lnTo>
                    <a:pt x="22155" y="71612"/>
                  </a:lnTo>
                  <a:lnTo>
                    <a:pt x="29733" y="50450"/>
                  </a:lnTo>
                  <a:lnTo>
                    <a:pt x="60341" y="10407"/>
                  </a:lnTo>
                  <a:lnTo>
                    <a:pt x="80240" y="2191"/>
                  </a:lnTo>
                  <a:lnTo>
                    <a:pt x="92098" y="0"/>
                  </a:lnTo>
                  <a:lnTo>
                    <a:pt x="114631" y="3805"/>
                  </a:lnTo>
                  <a:lnTo>
                    <a:pt x="125553" y="8095"/>
                  </a:lnTo>
                  <a:lnTo>
                    <a:pt x="143928" y="25340"/>
                  </a:lnTo>
                  <a:lnTo>
                    <a:pt x="169200" y="68950"/>
                  </a:lnTo>
                  <a:lnTo>
                    <a:pt x="176085" y="106384"/>
                  </a:lnTo>
                  <a:lnTo>
                    <a:pt x="172536" y="141522"/>
                  </a:lnTo>
                  <a:lnTo>
                    <a:pt x="157927" y="1746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69851" y="2063585"/>
              <a:ext cx="10336" cy="421141"/>
            </a:xfrm>
            <a:custGeom>
              <a:avLst/>
              <a:gdLst/>
              <a:ahLst/>
              <a:cxnLst/>
              <a:rect l="0" t="0" r="0" b="0"/>
              <a:pathLst>
                <a:path w="10336" h="421141">
                  <a:moveTo>
                    <a:pt x="10335" y="0"/>
                  </a:moveTo>
                  <a:lnTo>
                    <a:pt x="3099" y="28726"/>
                  </a:lnTo>
                  <a:lnTo>
                    <a:pt x="782" y="80261"/>
                  </a:lnTo>
                  <a:lnTo>
                    <a:pt x="240" y="123799"/>
                  </a:lnTo>
                  <a:lnTo>
                    <a:pt x="0" y="170445"/>
                  </a:lnTo>
                  <a:lnTo>
                    <a:pt x="1062" y="217303"/>
                  </a:lnTo>
                  <a:lnTo>
                    <a:pt x="5434" y="261526"/>
                  </a:lnTo>
                  <a:lnTo>
                    <a:pt x="8157" y="304577"/>
                  </a:lnTo>
                  <a:lnTo>
                    <a:pt x="9690" y="365156"/>
                  </a:lnTo>
                  <a:lnTo>
                    <a:pt x="10335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90673" y="2232041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20713" y="14654"/>
                  </a:lnTo>
                  <a:lnTo>
                    <a:pt x="162098" y="27028"/>
                  </a:lnTo>
                  <a:lnTo>
                    <a:pt x="112630" y="31405"/>
                  </a:lnTo>
                  <a:lnTo>
                    <a:pt x="53400" y="396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67166" y="2239815"/>
              <a:ext cx="181940" cy="234383"/>
            </a:xfrm>
            <a:custGeom>
              <a:avLst/>
              <a:gdLst/>
              <a:ahLst/>
              <a:cxnLst/>
              <a:rect l="0" t="0" r="0" b="0"/>
              <a:pathLst>
                <a:path w="181940" h="234383">
                  <a:moveTo>
                    <a:pt x="7777" y="108039"/>
                  </a:moveTo>
                  <a:lnTo>
                    <a:pt x="61921" y="108039"/>
                  </a:lnTo>
                  <a:lnTo>
                    <a:pt x="111279" y="102450"/>
                  </a:lnTo>
                  <a:lnTo>
                    <a:pt x="153654" y="88911"/>
                  </a:lnTo>
                  <a:lnTo>
                    <a:pt x="170486" y="77701"/>
                  </a:lnTo>
                  <a:lnTo>
                    <a:pt x="175911" y="69097"/>
                  </a:lnTo>
                  <a:lnTo>
                    <a:pt x="181939" y="47058"/>
                  </a:lnTo>
                  <a:lnTo>
                    <a:pt x="180037" y="36969"/>
                  </a:lnTo>
                  <a:lnTo>
                    <a:pt x="168565" y="19521"/>
                  </a:lnTo>
                  <a:lnTo>
                    <a:pt x="148648" y="7087"/>
                  </a:lnTo>
                  <a:lnTo>
                    <a:pt x="125369" y="0"/>
                  </a:lnTo>
                  <a:lnTo>
                    <a:pt x="92532" y="2589"/>
                  </a:lnTo>
                  <a:lnTo>
                    <a:pt x="71182" y="7750"/>
                  </a:lnTo>
                  <a:lnTo>
                    <a:pt x="53115" y="20183"/>
                  </a:lnTo>
                  <a:lnTo>
                    <a:pt x="22452" y="56760"/>
                  </a:lnTo>
                  <a:lnTo>
                    <a:pt x="6536" y="87386"/>
                  </a:lnTo>
                  <a:lnTo>
                    <a:pt x="0" y="124277"/>
                  </a:lnTo>
                  <a:lnTo>
                    <a:pt x="3653" y="159254"/>
                  </a:lnTo>
                  <a:lnTo>
                    <a:pt x="12183" y="177985"/>
                  </a:lnTo>
                  <a:lnTo>
                    <a:pt x="36723" y="209073"/>
                  </a:lnTo>
                  <a:lnTo>
                    <a:pt x="62757" y="225063"/>
                  </a:lnTo>
                  <a:lnTo>
                    <a:pt x="115464" y="233154"/>
                  </a:lnTo>
                  <a:lnTo>
                    <a:pt x="134119" y="2343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33447" y="2253098"/>
              <a:ext cx="99465" cy="245603"/>
            </a:xfrm>
            <a:custGeom>
              <a:avLst/>
              <a:gdLst/>
              <a:ahLst/>
              <a:cxnLst/>
              <a:rect l="0" t="0" r="0" b="0"/>
              <a:pathLst>
                <a:path w="99465" h="245603">
                  <a:moveTo>
                    <a:pt x="4708" y="115813"/>
                  </a:moveTo>
                  <a:lnTo>
                    <a:pt x="10297" y="177906"/>
                  </a:lnTo>
                  <a:lnTo>
                    <a:pt x="29159" y="231485"/>
                  </a:lnTo>
                  <a:lnTo>
                    <a:pt x="37802" y="245602"/>
                  </a:lnTo>
                  <a:lnTo>
                    <a:pt x="38469" y="244453"/>
                  </a:lnTo>
                  <a:lnTo>
                    <a:pt x="21767" y="188415"/>
                  </a:lnTo>
                  <a:lnTo>
                    <a:pt x="8121" y="132711"/>
                  </a:lnTo>
                  <a:lnTo>
                    <a:pt x="0" y="96644"/>
                  </a:lnTo>
                  <a:lnTo>
                    <a:pt x="1836" y="74538"/>
                  </a:lnTo>
                  <a:lnTo>
                    <a:pt x="15036" y="42363"/>
                  </a:lnTo>
                  <a:lnTo>
                    <a:pt x="39353" y="16191"/>
                  </a:lnTo>
                  <a:lnTo>
                    <a:pt x="61830" y="7196"/>
                  </a:lnTo>
                  <a:lnTo>
                    <a:pt x="994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88073" y="2271409"/>
              <a:ext cx="197988" cy="223845"/>
            </a:xfrm>
            <a:custGeom>
              <a:avLst/>
              <a:gdLst/>
              <a:ahLst/>
              <a:cxnLst/>
              <a:rect l="0" t="0" r="0" b="0"/>
              <a:pathLst>
                <a:path w="197988" h="223845">
                  <a:moveTo>
                    <a:pt x="39596" y="65917"/>
                  </a:moveTo>
                  <a:lnTo>
                    <a:pt x="74493" y="95226"/>
                  </a:lnTo>
                  <a:lnTo>
                    <a:pt x="103747" y="109826"/>
                  </a:lnTo>
                  <a:lnTo>
                    <a:pt x="127379" y="111558"/>
                  </a:lnTo>
                  <a:lnTo>
                    <a:pt x="175088" y="103139"/>
                  </a:lnTo>
                  <a:lnTo>
                    <a:pt x="183736" y="97751"/>
                  </a:lnTo>
                  <a:lnTo>
                    <a:pt x="196464" y="82405"/>
                  </a:lnTo>
                  <a:lnTo>
                    <a:pt x="197987" y="73400"/>
                  </a:lnTo>
                  <a:lnTo>
                    <a:pt x="193440" y="54035"/>
                  </a:lnTo>
                  <a:lnTo>
                    <a:pt x="177726" y="28991"/>
                  </a:lnTo>
                  <a:lnTo>
                    <a:pt x="161818" y="17140"/>
                  </a:lnTo>
                  <a:lnTo>
                    <a:pt x="123010" y="0"/>
                  </a:lnTo>
                  <a:lnTo>
                    <a:pt x="80819" y="113"/>
                  </a:lnTo>
                  <a:lnTo>
                    <a:pt x="42450" y="13144"/>
                  </a:lnTo>
                  <a:lnTo>
                    <a:pt x="26046" y="28425"/>
                  </a:lnTo>
                  <a:lnTo>
                    <a:pt x="5983" y="66830"/>
                  </a:lnTo>
                  <a:lnTo>
                    <a:pt x="0" y="103362"/>
                  </a:lnTo>
                  <a:lnTo>
                    <a:pt x="3817" y="149412"/>
                  </a:lnTo>
                  <a:lnTo>
                    <a:pt x="12386" y="173606"/>
                  </a:lnTo>
                  <a:lnTo>
                    <a:pt x="17946" y="183333"/>
                  </a:lnTo>
                  <a:lnTo>
                    <a:pt x="33483" y="197261"/>
                  </a:lnTo>
                  <a:lnTo>
                    <a:pt x="77642" y="215734"/>
                  </a:lnTo>
                  <a:lnTo>
                    <a:pt x="123823" y="2238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77478" y="2279094"/>
              <a:ext cx="209831" cy="233882"/>
            </a:xfrm>
            <a:custGeom>
              <a:avLst/>
              <a:gdLst/>
              <a:ahLst/>
              <a:cxnLst/>
              <a:rect l="0" t="0" r="0" b="0"/>
              <a:pathLst>
                <a:path w="209831" h="233882">
                  <a:moveTo>
                    <a:pt x="129216" y="5589"/>
                  </a:moveTo>
                  <a:lnTo>
                    <a:pt x="112448" y="0"/>
                  </a:lnTo>
                  <a:lnTo>
                    <a:pt x="94857" y="376"/>
                  </a:lnTo>
                  <a:lnTo>
                    <a:pt x="43453" y="14478"/>
                  </a:lnTo>
                  <a:lnTo>
                    <a:pt x="18180" y="25528"/>
                  </a:lnTo>
                  <a:lnTo>
                    <a:pt x="9568" y="34089"/>
                  </a:lnTo>
                  <a:lnTo>
                    <a:pt x="0" y="56081"/>
                  </a:lnTo>
                  <a:lnTo>
                    <a:pt x="958" y="64987"/>
                  </a:lnTo>
                  <a:lnTo>
                    <a:pt x="5106" y="72094"/>
                  </a:lnTo>
                  <a:lnTo>
                    <a:pt x="19074" y="83110"/>
                  </a:lnTo>
                  <a:lnTo>
                    <a:pt x="78241" y="107084"/>
                  </a:lnTo>
                  <a:lnTo>
                    <a:pt x="138347" y="130465"/>
                  </a:lnTo>
                  <a:lnTo>
                    <a:pt x="187648" y="158071"/>
                  </a:lnTo>
                  <a:lnTo>
                    <a:pt x="206268" y="176304"/>
                  </a:lnTo>
                  <a:lnTo>
                    <a:pt x="209830" y="187250"/>
                  </a:lnTo>
                  <a:lnTo>
                    <a:pt x="207549" y="211889"/>
                  </a:lnTo>
                  <a:lnTo>
                    <a:pt x="201325" y="220332"/>
                  </a:lnTo>
                  <a:lnTo>
                    <a:pt x="192497" y="225960"/>
                  </a:lnTo>
                  <a:lnTo>
                    <a:pt x="157714" y="233881"/>
                  </a:lnTo>
                  <a:lnTo>
                    <a:pt x="117773" y="233109"/>
                  </a:lnTo>
                  <a:lnTo>
                    <a:pt x="62355" y="227956"/>
                  </a:lnTo>
                  <a:lnTo>
                    <a:pt x="13402" y="216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064788" y="2084642"/>
              <a:ext cx="31420" cy="410612"/>
            </a:xfrm>
            <a:custGeom>
              <a:avLst/>
              <a:gdLst/>
              <a:ahLst/>
              <a:cxnLst/>
              <a:rect l="0" t="0" r="0" b="0"/>
              <a:pathLst>
                <a:path w="31420" h="410612">
                  <a:moveTo>
                    <a:pt x="20891" y="0"/>
                  </a:moveTo>
                  <a:lnTo>
                    <a:pt x="6236" y="60730"/>
                  </a:lnTo>
                  <a:lnTo>
                    <a:pt x="1731" y="123799"/>
                  </a:lnTo>
                  <a:lnTo>
                    <a:pt x="396" y="177581"/>
                  </a:lnTo>
                  <a:lnTo>
                    <a:pt x="0" y="239920"/>
                  </a:lnTo>
                  <a:lnTo>
                    <a:pt x="8272" y="303065"/>
                  </a:lnTo>
                  <a:lnTo>
                    <a:pt x="21171" y="363198"/>
                  </a:lnTo>
                  <a:lnTo>
                    <a:pt x="31419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06694" y="2242570"/>
              <a:ext cx="336913" cy="31586"/>
            </a:xfrm>
            <a:custGeom>
              <a:avLst/>
              <a:gdLst/>
              <a:ahLst/>
              <a:cxnLst/>
              <a:rect l="0" t="0" r="0" b="0"/>
              <a:pathLst>
                <a:path w="336913" h="31586">
                  <a:moveTo>
                    <a:pt x="336912" y="31585"/>
                  </a:moveTo>
                  <a:lnTo>
                    <a:pt x="276529" y="20132"/>
                  </a:lnTo>
                  <a:lnTo>
                    <a:pt x="215685" y="10254"/>
                  </a:lnTo>
                  <a:lnTo>
                    <a:pt x="155154" y="3038"/>
                  </a:lnTo>
                  <a:lnTo>
                    <a:pt x="104464" y="900"/>
                  </a:lnTo>
                  <a:lnTo>
                    <a:pt x="52399" y="2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/>
          <p:cNvGrpSpPr/>
          <p:nvPr/>
        </p:nvGrpSpPr>
        <p:grpSpPr>
          <a:xfrm>
            <a:off x="708589" y="473441"/>
            <a:ext cx="8603327" cy="609810"/>
            <a:chOff x="708589" y="473441"/>
            <a:chExt cx="8603327" cy="609810"/>
          </a:xfrm>
        </p:grpSpPr>
        <p:sp>
          <p:nvSpPr>
            <p:cNvPr id="2" name="Freeform 1"/>
            <p:cNvSpPr/>
            <p:nvPr/>
          </p:nvSpPr>
          <p:spPr>
            <a:xfrm>
              <a:off x="708589" y="473441"/>
              <a:ext cx="336170" cy="423386"/>
            </a:xfrm>
            <a:custGeom>
              <a:avLst/>
              <a:gdLst/>
              <a:ahLst/>
              <a:cxnLst/>
              <a:rect l="0" t="0" r="0" b="0"/>
              <a:pathLst>
                <a:path w="336170" h="423386">
                  <a:moveTo>
                    <a:pt x="245490" y="20213"/>
                  </a:moveTo>
                  <a:lnTo>
                    <a:pt x="190445" y="3425"/>
                  </a:lnTo>
                  <a:lnTo>
                    <a:pt x="139037" y="0"/>
                  </a:lnTo>
                  <a:lnTo>
                    <a:pt x="100864" y="2526"/>
                  </a:lnTo>
                  <a:lnTo>
                    <a:pt x="79436" y="8843"/>
                  </a:lnTo>
                  <a:lnTo>
                    <a:pt x="46616" y="31962"/>
                  </a:lnTo>
                  <a:lnTo>
                    <a:pt x="11677" y="67167"/>
                  </a:lnTo>
                  <a:lnTo>
                    <a:pt x="1973" y="85536"/>
                  </a:lnTo>
                  <a:lnTo>
                    <a:pt x="0" y="105397"/>
                  </a:lnTo>
                  <a:lnTo>
                    <a:pt x="4192" y="124753"/>
                  </a:lnTo>
                  <a:lnTo>
                    <a:pt x="13854" y="141155"/>
                  </a:lnTo>
                  <a:lnTo>
                    <a:pt x="29067" y="153124"/>
                  </a:lnTo>
                  <a:lnTo>
                    <a:pt x="67429" y="170340"/>
                  </a:lnTo>
                  <a:lnTo>
                    <a:pt x="125613" y="176600"/>
                  </a:lnTo>
                  <a:lnTo>
                    <a:pt x="175006" y="177684"/>
                  </a:lnTo>
                  <a:lnTo>
                    <a:pt x="218626" y="180345"/>
                  </a:lnTo>
                  <a:lnTo>
                    <a:pt x="265400" y="201020"/>
                  </a:lnTo>
                  <a:lnTo>
                    <a:pt x="318164" y="241472"/>
                  </a:lnTo>
                  <a:lnTo>
                    <a:pt x="325525" y="248437"/>
                  </a:lnTo>
                  <a:lnTo>
                    <a:pt x="333703" y="268655"/>
                  </a:lnTo>
                  <a:lnTo>
                    <a:pt x="336169" y="292069"/>
                  </a:lnTo>
                  <a:lnTo>
                    <a:pt x="325209" y="346349"/>
                  </a:lnTo>
                  <a:lnTo>
                    <a:pt x="315384" y="378109"/>
                  </a:lnTo>
                  <a:lnTo>
                    <a:pt x="299171" y="396087"/>
                  </a:lnTo>
                  <a:lnTo>
                    <a:pt x="256223" y="421104"/>
                  </a:lnTo>
                  <a:lnTo>
                    <a:pt x="235053" y="423385"/>
                  </a:lnTo>
                  <a:lnTo>
                    <a:pt x="175095" y="418363"/>
                  </a:lnTo>
                  <a:lnTo>
                    <a:pt x="119583" y="396631"/>
                  </a:lnTo>
                  <a:lnTo>
                    <a:pt x="77034" y="3676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12006" y="708709"/>
              <a:ext cx="125838" cy="160599"/>
            </a:xfrm>
            <a:custGeom>
              <a:avLst/>
              <a:gdLst/>
              <a:ahLst/>
              <a:cxnLst/>
              <a:rect l="0" t="0" r="0" b="0"/>
              <a:pathLst>
                <a:path w="125838" h="160599">
                  <a:moveTo>
                    <a:pt x="0" y="69215"/>
                  </a:moveTo>
                  <a:lnTo>
                    <a:pt x="58617" y="69215"/>
                  </a:lnTo>
                  <a:lnTo>
                    <a:pt x="98997" y="58036"/>
                  </a:lnTo>
                  <a:lnTo>
                    <a:pt x="117308" y="43190"/>
                  </a:lnTo>
                  <a:lnTo>
                    <a:pt x="123829" y="34317"/>
                  </a:lnTo>
                  <a:lnTo>
                    <a:pt x="125837" y="26063"/>
                  </a:lnTo>
                  <a:lnTo>
                    <a:pt x="124835" y="18220"/>
                  </a:lnTo>
                  <a:lnTo>
                    <a:pt x="121828" y="10652"/>
                  </a:lnTo>
                  <a:lnTo>
                    <a:pt x="115144" y="5606"/>
                  </a:lnTo>
                  <a:lnTo>
                    <a:pt x="95239" y="0"/>
                  </a:lnTo>
                  <a:lnTo>
                    <a:pt x="63314" y="2433"/>
                  </a:lnTo>
                  <a:lnTo>
                    <a:pt x="31628" y="16153"/>
                  </a:lnTo>
                  <a:lnTo>
                    <a:pt x="16787" y="31594"/>
                  </a:lnTo>
                  <a:lnTo>
                    <a:pt x="11191" y="40625"/>
                  </a:lnTo>
                  <a:lnTo>
                    <a:pt x="8094" y="60018"/>
                  </a:lnTo>
                  <a:lnTo>
                    <a:pt x="15637" y="101063"/>
                  </a:lnTo>
                  <a:lnTo>
                    <a:pt x="30630" y="132464"/>
                  </a:lnTo>
                  <a:lnTo>
                    <a:pt x="46369" y="147238"/>
                  </a:lnTo>
                  <a:lnTo>
                    <a:pt x="66232" y="156534"/>
                  </a:lnTo>
                  <a:lnTo>
                    <a:pt x="99043" y="160598"/>
                  </a:lnTo>
                  <a:lnTo>
                    <a:pt x="104633" y="159383"/>
                  </a:lnTo>
                  <a:lnTo>
                    <a:pt x="115814" y="1534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12048" y="798981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24435" y="777053"/>
              <a:ext cx="208712" cy="133713"/>
            </a:xfrm>
            <a:custGeom>
              <a:avLst/>
              <a:gdLst/>
              <a:ahLst/>
              <a:cxnLst/>
              <a:rect l="0" t="0" r="0" b="0"/>
              <a:pathLst>
                <a:path w="208712" h="133713">
                  <a:moveTo>
                    <a:pt x="8670" y="116684"/>
                  </a:moveTo>
                  <a:lnTo>
                    <a:pt x="14259" y="133452"/>
                  </a:lnTo>
                  <a:lnTo>
                    <a:pt x="15905" y="133712"/>
                  </a:lnTo>
                  <a:lnTo>
                    <a:pt x="17735" y="121522"/>
                  </a:lnTo>
                  <a:lnTo>
                    <a:pt x="7553" y="65488"/>
                  </a:lnTo>
                  <a:lnTo>
                    <a:pt x="0" y="16624"/>
                  </a:lnTo>
                  <a:lnTo>
                    <a:pt x="2890" y="9033"/>
                  </a:lnTo>
                  <a:lnTo>
                    <a:pt x="8326" y="5143"/>
                  </a:lnTo>
                  <a:lnTo>
                    <a:pt x="15460" y="3719"/>
                  </a:lnTo>
                  <a:lnTo>
                    <a:pt x="22555" y="5109"/>
                  </a:lnTo>
                  <a:lnTo>
                    <a:pt x="36678" y="12893"/>
                  </a:lnTo>
                  <a:lnTo>
                    <a:pt x="78854" y="65097"/>
                  </a:lnTo>
                  <a:lnTo>
                    <a:pt x="83535" y="65915"/>
                  </a:lnTo>
                  <a:lnTo>
                    <a:pt x="86656" y="60611"/>
                  </a:lnTo>
                  <a:lnTo>
                    <a:pt x="97254" y="21250"/>
                  </a:lnTo>
                  <a:lnTo>
                    <a:pt x="102821" y="13287"/>
                  </a:lnTo>
                  <a:lnTo>
                    <a:pt x="118365" y="1320"/>
                  </a:lnTo>
                  <a:lnTo>
                    <a:pt x="127423" y="0"/>
                  </a:lnTo>
                  <a:lnTo>
                    <a:pt x="146847" y="4773"/>
                  </a:lnTo>
                  <a:lnTo>
                    <a:pt x="171924" y="20615"/>
                  </a:lnTo>
                  <a:lnTo>
                    <a:pt x="183782" y="36552"/>
                  </a:lnTo>
                  <a:lnTo>
                    <a:pt x="191783" y="56503"/>
                  </a:lnTo>
                  <a:lnTo>
                    <a:pt x="200038" y="98081"/>
                  </a:lnTo>
                  <a:lnTo>
                    <a:pt x="208711" y="116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06846" y="777924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3119" y="42691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96317" y="65158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35912" y="753922"/>
              <a:ext cx="165733" cy="140137"/>
            </a:xfrm>
            <a:custGeom>
              <a:avLst/>
              <a:gdLst/>
              <a:ahLst/>
              <a:cxnLst/>
              <a:rect l="0" t="0" r="0" b="0"/>
              <a:pathLst>
                <a:path w="165733" h="140137">
                  <a:moveTo>
                    <a:pt x="102561" y="24002"/>
                  </a:moveTo>
                  <a:lnTo>
                    <a:pt x="84580" y="8361"/>
                  </a:lnTo>
                  <a:lnTo>
                    <a:pt x="67663" y="283"/>
                  </a:lnTo>
                  <a:lnTo>
                    <a:pt x="59409" y="0"/>
                  </a:lnTo>
                  <a:lnTo>
                    <a:pt x="43997" y="5925"/>
                  </a:lnTo>
                  <a:lnTo>
                    <a:pt x="22168" y="22415"/>
                  </a:lnTo>
                  <a:lnTo>
                    <a:pt x="11068" y="41624"/>
                  </a:lnTo>
                  <a:lnTo>
                    <a:pt x="1362" y="78746"/>
                  </a:lnTo>
                  <a:lnTo>
                    <a:pt x="0" y="92084"/>
                  </a:lnTo>
                  <a:lnTo>
                    <a:pt x="4726" y="113142"/>
                  </a:lnTo>
                  <a:lnTo>
                    <a:pt x="9261" y="122033"/>
                  </a:lnTo>
                  <a:lnTo>
                    <a:pt x="23660" y="135032"/>
                  </a:lnTo>
                  <a:lnTo>
                    <a:pt x="32412" y="140136"/>
                  </a:lnTo>
                  <a:lnTo>
                    <a:pt x="40587" y="138859"/>
                  </a:lnTo>
                  <a:lnTo>
                    <a:pt x="55910" y="124962"/>
                  </a:lnTo>
                  <a:lnTo>
                    <a:pt x="72101" y="96420"/>
                  </a:lnTo>
                  <a:lnTo>
                    <a:pt x="80816" y="55118"/>
                  </a:lnTo>
                  <a:lnTo>
                    <a:pt x="83385" y="55274"/>
                  </a:lnTo>
                  <a:lnTo>
                    <a:pt x="128781" y="116058"/>
                  </a:lnTo>
                  <a:lnTo>
                    <a:pt x="165732" y="1292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22701" y="780639"/>
              <a:ext cx="147400" cy="123628"/>
            </a:xfrm>
            <a:custGeom>
              <a:avLst/>
              <a:gdLst/>
              <a:ahLst/>
              <a:cxnLst/>
              <a:rect l="0" t="0" r="0" b="0"/>
              <a:pathLst>
                <a:path w="147400" h="123628">
                  <a:moveTo>
                    <a:pt x="0" y="18342"/>
                  </a:moveTo>
                  <a:lnTo>
                    <a:pt x="3119" y="61034"/>
                  </a:lnTo>
                  <a:lnTo>
                    <a:pt x="14654" y="102684"/>
                  </a:lnTo>
                  <a:lnTo>
                    <a:pt x="16788" y="104986"/>
                  </a:lnTo>
                  <a:lnTo>
                    <a:pt x="18211" y="101841"/>
                  </a:lnTo>
                  <a:lnTo>
                    <a:pt x="23926" y="40606"/>
                  </a:lnTo>
                  <a:lnTo>
                    <a:pt x="30521" y="20048"/>
                  </a:lnTo>
                  <a:lnTo>
                    <a:pt x="41251" y="3112"/>
                  </a:lnTo>
                  <a:lnTo>
                    <a:pt x="48557" y="0"/>
                  </a:lnTo>
                  <a:lnTo>
                    <a:pt x="56938" y="265"/>
                  </a:lnTo>
                  <a:lnTo>
                    <a:pt x="66034" y="2781"/>
                  </a:lnTo>
                  <a:lnTo>
                    <a:pt x="82381" y="14935"/>
                  </a:lnTo>
                  <a:lnTo>
                    <a:pt x="117910" y="61394"/>
                  </a:lnTo>
                  <a:lnTo>
                    <a:pt x="147399" y="123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22742" y="778250"/>
              <a:ext cx="138870" cy="136545"/>
            </a:xfrm>
            <a:custGeom>
              <a:avLst/>
              <a:gdLst/>
              <a:ahLst/>
              <a:cxnLst/>
              <a:rect l="0" t="0" r="0" b="0"/>
              <a:pathLst>
                <a:path w="138870" h="136545">
                  <a:moveTo>
                    <a:pt x="0" y="10202"/>
                  </a:moveTo>
                  <a:lnTo>
                    <a:pt x="9065" y="68819"/>
                  </a:lnTo>
                  <a:lnTo>
                    <a:pt x="16305" y="113635"/>
                  </a:lnTo>
                  <a:lnTo>
                    <a:pt x="13876" y="106085"/>
                  </a:lnTo>
                  <a:lnTo>
                    <a:pt x="22422" y="50154"/>
                  </a:lnTo>
                  <a:lnTo>
                    <a:pt x="29852" y="25619"/>
                  </a:lnTo>
                  <a:lnTo>
                    <a:pt x="40954" y="6916"/>
                  </a:lnTo>
                  <a:lnTo>
                    <a:pt x="48360" y="2162"/>
                  </a:lnTo>
                  <a:lnTo>
                    <a:pt x="65947" y="0"/>
                  </a:lnTo>
                  <a:lnTo>
                    <a:pt x="74380" y="3401"/>
                  </a:lnTo>
                  <a:lnTo>
                    <a:pt x="89990" y="16538"/>
                  </a:lnTo>
                  <a:lnTo>
                    <a:pt x="106342" y="43665"/>
                  </a:lnTo>
                  <a:lnTo>
                    <a:pt x="135225" y="105124"/>
                  </a:lnTo>
                  <a:lnTo>
                    <a:pt x="138113" y="113257"/>
                  </a:lnTo>
                  <a:lnTo>
                    <a:pt x="138869" y="119850"/>
                  </a:lnTo>
                  <a:lnTo>
                    <a:pt x="136871" y="1365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22784" y="746338"/>
              <a:ext cx="126343" cy="156510"/>
            </a:xfrm>
            <a:custGeom>
              <a:avLst/>
              <a:gdLst/>
              <a:ahLst/>
              <a:cxnLst/>
              <a:rect l="0" t="0" r="0" b="0"/>
              <a:pathLst>
                <a:path w="126343" h="156510">
                  <a:moveTo>
                    <a:pt x="0" y="21057"/>
                  </a:moveTo>
                  <a:lnTo>
                    <a:pt x="0" y="79674"/>
                  </a:lnTo>
                  <a:lnTo>
                    <a:pt x="11178" y="114464"/>
                  </a:lnTo>
                  <a:lnTo>
                    <a:pt x="29308" y="146999"/>
                  </a:lnTo>
                  <a:lnTo>
                    <a:pt x="38256" y="152982"/>
                  </a:lnTo>
                  <a:lnTo>
                    <a:pt x="60676" y="156509"/>
                  </a:lnTo>
                  <a:lnTo>
                    <a:pt x="80000" y="151058"/>
                  </a:lnTo>
                  <a:lnTo>
                    <a:pt x="88428" y="146329"/>
                  </a:lnTo>
                  <a:lnTo>
                    <a:pt x="100912" y="128596"/>
                  </a:lnTo>
                  <a:lnTo>
                    <a:pt x="121087" y="65591"/>
                  </a:lnTo>
                  <a:lnTo>
                    <a:pt x="125304" y="1967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47081" y="777111"/>
              <a:ext cx="175786" cy="110066"/>
            </a:xfrm>
            <a:custGeom>
              <a:avLst/>
              <a:gdLst/>
              <a:ahLst/>
              <a:cxnLst/>
              <a:rect l="0" t="0" r="0" b="0"/>
              <a:pathLst>
                <a:path w="175786" h="110066">
                  <a:moveTo>
                    <a:pt x="91557" y="74512"/>
                  </a:moveTo>
                  <a:lnTo>
                    <a:pt x="76903" y="21485"/>
                  </a:lnTo>
                  <a:lnTo>
                    <a:pt x="71259" y="13424"/>
                  </a:lnTo>
                  <a:lnTo>
                    <a:pt x="55630" y="1349"/>
                  </a:lnTo>
                  <a:lnTo>
                    <a:pt x="46549" y="0"/>
                  </a:lnTo>
                  <a:lnTo>
                    <a:pt x="27100" y="4741"/>
                  </a:lnTo>
                  <a:lnTo>
                    <a:pt x="12997" y="17767"/>
                  </a:lnTo>
                  <a:lnTo>
                    <a:pt x="7598" y="26153"/>
                  </a:lnTo>
                  <a:lnTo>
                    <a:pt x="0" y="60314"/>
                  </a:lnTo>
                  <a:lnTo>
                    <a:pt x="3338" y="94482"/>
                  </a:lnTo>
                  <a:lnTo>
                    <a:pt x="9348" y="101863"/>
                  </a:lnTo>
                  <a:lnTo>
                    <a:pt x="28504" y="110065"/>
                  </a:lnTo>
                  <a:lnTo>
                    <a:pt x="37823" y="109912"/>
                  </a:lnTo>
                  <a:lnTo>
                    <a:pt x="54417" y="103504"/>
                  </a:lnTo>
                  <a:lnTo>
                    <a:pt x="76914" y="81153"/>
                  </a:lnTo>
                  <a:lnTo>
                    <a:pt x="85049" y="59136"/>
                  </a:lnTo>
                  <a:lnTo>
                    <a:pt x="87218" y="46714"/>
                  </a:lnTo>
                  <a:lnTo>
                    <a:pt x="89835" y="41942"/>
                  </a:lnTo>
                  <a:lnTo>
                    <a:pt x="92749" y="42270"/>
                  </a:lnTo>
                  <a:lnTo>
                    <a:pt x="99106" y="51994"/>
                  </a:lnTo>
                  <a:lnTo>
                    <a:pt x="111601" y="77199"/>
                  </a:lnTo>
                  <a:lnTo>
                    <a:pt x="127372" y="96763"/>
                  </a:lnTo>
                  <a:lnTo>
                    <a:pt x="136491" y="102214"/>
                  </a:lnTo>
                  <a:lnTo>
                    <a:pt x="175785" y="106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43923" y="556825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90" y="169905"/>
                  </a:lnTo>
                  <a:lnTo>
                    <a:pt x="14655" y="220878"/>
                  </a:lnTo>
                  <a:lnTo>
                    <a:pt x="20963" y="278854"/>
                  </a:lnTo>
                  <a:lnTo>
                    <a:pt x="29088" y="311911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80794" y="588411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55214"/>
                  </a:lnTo>
                  <a:lnTo>
                    <a:pt x="0" y="213543"/>
                  </a:lnTo>
                  <a:lnTo>
                    <a:pt x="1170" y="268956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43965" y="798981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0" y="0"/>
                  </a:moveTo>
                  <a:lnTo>
                    <a:pt x="16811" y="19151"/>
                  </a:lnTo>
                  <a:lnTo>
                    <a:pt x="45781" y="59328"/>
                  </a:lnTo>
                  <a:lnTo>
                    <a:pt x="68547" y="76850"/>
                  </a:lnTo>
                  <a:lnTo>
                    <a:pt x="84228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96608" y="735810"/>
              <a:ext cx="84228" cy="326384"/>
            </a:xfrm>
            <a:custGeom>
              <a:avLst/>
              <a:gdLst/>
              <a:ahLst/>
              <a:cxnLst/>
              <a:rect l="0" t="0" r="0" b="0"/>
              <a:pathLst>
                <a:path w="84228" h="326384">
                  <a:moveTo>
                    <a:pt x="84227" y="0"/>
                  </a:moveTo>
                  <a:lnTo>
                    <a:pt x="73049" y="11178"/>
                  </a:lnTo>
                  <a:lnTo>
                    <a:pt x="67561" y="29145"/>
                  </a:lnTo>
                  <a:lnTo>
                    <a:pt x="55343" y="87416"/>
                  </a:lnTo>
                  <a:lnTo>
                    <a:pt x="45384" y="139765"/>
                  </a:lnTo>
                  <a:lnTo>
                    <a:pt x="35024" y="191670"/>
                  </a:lnTo>
                  <a:lnTo>
                    <a:pt x="21042" y="248604"/>
                  </a:lnTo>
                  <a:lnTo>
                    <a:pt x="3118" y="309257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33519" y="735810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56672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17208" y="977965"/>
              <a:ext cx="2316271" cy="21058"/>
            </a:xfrm>
            <a:custGeom>
              <a:avLst/>
              <a:gdLst/>
              <a:ahLst/>
              <a:cxnLst/>
              <a:rect l="0" t="0" r="0" b="0"/>
              <a:pathLst>
                <a:path w="2316271" h="21058">
                  <a:moveTo>
                    <a:pt x="2316270" y="0"/>
                  </a:moveTo>
                  <a:lnTo>
                    <a:pt x="2259006" y="0"/>
                  </a:lnTo>
                  <a:lnTo>
                    <a:pt x="2198114" y="0"/>
                  </a:lnTo>
                  <a:lnTo>
                    <a:pt x="2149589" y="0"/>
                  </a:lnTo>
                  <a:lnTo>
                    <a:pt x="2098167" y="0"/>
                  </a:lnTo>
                  <a:lnTo>
                    <a:pt x="2045886" y="0"/>
                  </a:lnTo>
                  <a:lnTo>
                    <a:pt x="1993351" y="0"/>
                  </a:lnTo>
                  <a:lnTo>
                    <a:pt x="1946329" y="0"/>
                  </a:lnTo>
                  <a:lnTo>
                    <a:pt x="1891583" y="0"/>
                  </a:lnTo>
                  <a:lnTo>
                    <a:pt x="1830908" y="5590"/>
                  </a:lnTo>
                  <a:lnTo>
                    <a:pt x="1786258" y="8334"/>
                  </a:lnTo>
                  <a:lnTo>
                    <a:pt x="1739118" y="9553"/>
                  </a:lnTo>
                  <a:lnTo>
                    <a:pt x="1690871" y="10095"/>
                  </a:lnTo>
                  <a:lnTo>
                    <a:pt x="1645251" y="10336"/>
                  </a:lnTo>
                  <a:lnTo>
                    <a:pt x="1586345" y="10472"/>
                  </a:lnTo>
                  <a:lnTo>
                    <a:pt x="1524519" y="10518"/>
                  </a:lnTo>
                  <a:lnTo>
                    <a:pt x="1464655" y="10526"/>
                  </a:lnTo>
                  <a:lnTo>
                    <a:pt x="1421878" y="10527"/>
                  </a:lnTo>
                  <a:lnTo>
                    <a:pt x="1364573" y="10528"/>
                  </a:lnTo>
                  <a:lnTo>
                    <a:pt x="1308599" y="10529"/>
                  </a:lnTo>
                  <a:lnTo>
                    <a:pt x="1263613" y="10529"/>
                  </a:lnTo>
                  <a:lnTo>
                    <a:pt x="1216322" y="10529"/>
                  </a:lnTo>
                  <a:lnTo>
                    <a:pt x="1160428" y="10529"/>
                  </a:lnTo>
                  <a:lnTo>
                    <a:pt x="1114231" y="10529"/>
                  </a:lnTo>
                  <a:lnTo>
                    <a:pt x="1054139" y="10529"/>
                  </a:lnTo>
                  <a:lnTo>
                    <a:pt x="1011309" y="10529"/>
                  </a:lnTo>
                  <a:lnTo>
                    <a:pt x="967707" y="10529"/>
                  </a:lnTo>
                  <a:lnTo>
                    <a:pt x="921032" y="10529"/>
                  </a:lnTo>
                  <a:lnTo>
                    <a:pt x="872992" y="10529"/>
                  </a:lnTo>
                  <a:lnTo>
                    <a:pt x="824344" y="10529"/>
                  </a:lnTo>
                  <a:lnTo>
                    <a:pt x="775427" y="10529"/>
                  </a:lnTo>
                  <a:lnTo>
                    <a:pt x="718617" y="10529"/>
                  </a:lnTo>
                  <a:lnTo>
                    <a:pt x="655159" y="10529"/>
                  </a:lnTo>
                  <a:lnTo>
                    <a:pt x="600054" y="10529"/>
                  </a:lnTo>
                  <a:lnTo>
                    <a:pt x="550711" y="10529"/>
                  </a:lnTo>
                  <a:lnTo>
                    <a:pt x="495016" y="10529"/>
                  </a:lnTo>
                  <a:lnTo>
                    <a:pt x="444329" y="10529"/>
                  </a:lnTo>
                  <a:lnTo>
                    <a:pt x="401811" y="10529"/>
                  </a:lnTo>
                  <a:lnTo>
                    <a:pt x="355617" y="10529"/>
                  </a:lnTo>
                  <a:lnTo>
                    <a:pt x="296051" y="13648"/>
                  </a:lnTo>
                  <a:lnTo>
                    <a:pt x="238894" y="19594"/>
                  </a:lnTo>
                  <a:lnTo>
                    <a:pt x="185427" y="20624"/>
                  </a:lnTo>
                  <a:lnTo>
                    <a:pt x="142464" y="20865"/>
                  </a:lnTo>
                  <a:lnTo>
                    <a:pt x="96073" y="20972"/>
                  </a:lnTo>
                  <a:lnTo>
                    <a:pt x="48158" y="210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04493" y="525240"/>
              <a:ext cx="18623" cy="315856"/>
            </a:xfrm>
            <a:custGeom>
              <a:avLst/>
              <a:gdLst/>
              <a:ahLst/>
              <a:cxnLst/>
              <a:rect l="0" t="0" r="0" b="0"/>
              <a:pathLst>
                <a:path w="18623" h="315856">
                  <a:moveTo>
                    <a:pt x="18622" y="0"/>
                  </a:moveTo>
                  <a:lnTo>
                    <a:pt x="3968" y="58617"/>
                  </a:lnTo>
                  <a:lnTo>
                    <a:pt x="0" y="121196"/>
                  </a:lnTo>
                  <a:lnTo>
                    <a:pt x="6345" y="171351"/>
                  </a:lnTo>
                  <a:lnTo>
                    <a:pt x="13295" y="215197"/>
                  </a:lnTo>
                  <a:lnTo>
                    <a:pt x="9009" y="278553"/>
                  </a:lnTo>
                  <a:lnTo>
                    <a:pt x="8094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33602" y="483126"/>
              <a:ext cx="379027" cy="52643"/>
            </a:xfrm>
            <a:custGeom>
              <a:avLst/>
              <a:gdLst/>
              <a:ahLst/>
              <a:cxnLst/>
              <a:rect l="0" t="0" r="0" b="0"/>
              <a:pathLst>
                <a:path w="379027" h="52643">
                  <a:moveTo>
                    <a:pt x="379026" y="0"/>
                  </a:moveTo>
                  <a:lnTo>
                    <a:pt x="320409" y="5589"/>
                  </a:lnTo>
                  <a:lnTo>
                    <a:pt x="263895" y="16788"/>
                  </a:lnTo>
                  <a:lnTo>
                    <a:pt x="208823" y="20962"/>
                  </a:lnTo>
                  <a:lnTo>
                    <a:pt x="153770" y="27918"/>
                  </a:lnTo>
                  <a:lnTo>
                    <a:pt x="95865" y="31669"/>
                  </a:lnTo>
                  <a:lnTo>
                    <a:pt x="36311" y="4282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07343" y="714753"/>
              <a:ext cx="246100" cy="150433"/>
            </a:xfrm>
            <a:custGeom>
              <a:avLst/>
              <a:gdLst/>
              <a:ahLst/>
              <a:cxnLst/>
              <a:rect l="0" t="0" r="0" b="0"/>
              <a:pathLst>
                <a:path w="246100" h="150433">
                  <a:moveTo>
                    <a:pt x="0" y="0"/>
                  </a:moveTo>
                  <a:lnTo>
                    <a:pt x="0" y="58617"/>
                  </a:lnTo>
                  <a:lnTo>
                    <a:pt x="5589" y="93407"/>
                  </a:lnTo>
                  <a:lnTo>
                    <a:pt x="10745" y="102046"/>
                  </a:lnTo>
                  <a:lnTo>
                    <a:pt x="25833" y="114764"/>
                  </a:lnTo>
                  <a:lnTo>
                    <a:pt x="33600" y="116283"/>
                  </a:lnTo>
                  <a:lnTo>
                    <a:pt x="41117" y="114957"/>
                  </a:lnTo>
                  <a:lnTo>
                    <a:pt x="55709" y="107244"/>
                  </a:lnTo>
                  <a:lnTo>
                    <a:pt x="69993" y="96017"/>
                  </a:lnTo>
                  <a:lnTo>
                    <a:pt x="85599" y="70953"/>
                  </a:lnTo>
                  <a:lnTo>
                    <a:pt x="90992" y="68359"/>
                  </a:lnTo>
                  <a:lnTo>
                    <a:pt x="96926" y="70139"/>
                  </a:lnTo>
                  <a:lnTo>
                    <a:pt x="103222" y="74835"/>
                  </a:lnTo>
                  <a:lnTo>
                    <a:pt x="113337" y="92532"/>
                  </a:lnTo>
                  <a:lnTo>
                    <a:pt x="128728" y="122563"/>
                  </a:lnTo>
                  <a:lnTo>
                    <a:pt x="142610" y="137531"/>
                  </a:lnTo>
                  <a:lnTo>
                    <a:pt x="160478" y="148082"/>
                  </a:lnTo>
                  <a:lnTo>
                    <a:pt x="180118" y="150432"/>
                  </a:lnTo>
                  <a:lnTo>
                    <a:pt x="190269" y="149421"/>
                  </a:lnTo>
                  <a:lnTo>
                    <a:pt x="207787" y="138939"/>
                  </a:lnTo>
                  <a:lnTo>
                    <a:pt x="222201" y="122582"/>
                  </a:lnTo>
                  <a:lnTo>
                    <a:pt x="244886" y="73204"/>
                  </a:lnTo>
                  <a:lnTo>
                    <a:pt x="246099" y="49303"/>
                  </a:lnTo>
                  <a:lnTo>
                    <a:pt x="242156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33726" y="735810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3120" y="54144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54783" y="65158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21316" y="710218"/>
              <a:ext cx="292096" cy="159005"/>
            </a:xfrm>
            <a:custGeom>
              <a:avLst/>
              <a:gdLst/>
              <a:ahLst/>
              <a:cxnLst/>
              <a:rect l="0" t="0" r="0" b="0"/>
              <a:pathLst>
                <a:path w="292096" h="159005">
                  <a:moveTo>
                    <a:pt x="122981" y="25592"/>
                  </a:moveTo>
                  <a:lnTo>
                    <a:pt x="105000" y="9951"/>
                  </a:lnTo>
                  <a:lnTo>
                    <a:pt x="88083" y="1873"/>
                  </a:lnTo>
                  <a:lnTo>
                    <a:pt x="68866" y="622"/>
                  </a:lnTo>
                  <a:lnTo>
                    <a:pt x="48627" y="5136"/>
                  </a:lnTo>
                  <a:lnTo>
                    <a:pt x="27933" y="14940"/>
                  </a:lnTo>
                  <a:lnTo>
                    <a:pt x="13277" y="30217"/>
                  </a:lnTo>
                  <a:lnTo>
                    <a:pt x="4034" y="49874"/>
                  </a:lnTo>
                  <a:lnTo>
                    <a:pt x="0" y="87249"/>
                  </a:lnTo>
                  <a:lnTo>
                    <a:pt x="3202" y="114216"/>
                  </a:lnTo>
                  <a:lnTo>
                    <a:pt x="8033" y="124449"/>
                  </a:lnTo>
                  <a:lnTo>
                    <a:pt x="22760" y="138939"/>
                  </a:lnTo>
                  <a:lnTo>
                    <a:pt x="50781" y="153673"/>
                  </a:lnTo>
                  <a:lnTo>
                    <a:pt x="71005" y="155436"/>
                  </a:lnTo>
                  <a:lnTo>
                    <a:pt x="91691" y="151151"/>
                  </a:lnTo>
                  <a:lnTo>
                    <a:pt x="112584" y="141447"/>
                  </a:lnTo>
                  <a:lnTo>
                    <a:pt x="166569" y="99021"/>
                  </a:lnTo>
                  <a:lnTo>
                    <a:pt x="226265" y="86994"/>
                  </a:lnTo>
                  <a:lnTo>
                    <a:pt x="259258" y="74591"/>
                  </a:lnTo>
                  <a:lnTo>
                    <a:pt x="269984" y="68786"/>
                  </a:lnTo>
                  <a:lnTo>
                    <a:pt x="285022" y="52978"/>
                  </a:lnTo>
                  <a:lnTo>
                    <a:pt x="290670" y="43849"/>
                  </a:lnTo>
                  <a:lnTo>
                    <a:pt x="292095" y="34254"/>
                  </a:lnTo>
                  <a:lnTo>
                    <a:pt x="287440" y="14234"/>
                  </a:lnTo>
                  <a:lnTo>
                    <a:pt x="279413" y="7491"/>
                  </a:lnTo>
                  <a:lnTo>
                    <a:pt x="254897" y="0"/>
                  </a:lnTo>
                  <a:lnTo>
                    <a:pt x="227624" y="2909"/>
                  </a:lnTo>
                  <a:lnTo>
                    <a:pt x="177576" y="23841"/>
                  </a:lnTo>
                  <a:lnTo>
                    <a:pt x="161673" y="43141"/>
                  </a:lnTo>
                  <a:lnTo>
                    <a:pt x="151875" y="67317"/>
                  </a:lnTo>
                  <a:lnTo>
                    <a:pt x="147521" y="93659"/>
                  </a:lnTo>
                  <a:lnTo>
                    <a:pt x="151825" y="117845"/>
                  </a:lnTo>
                  <a:lnTo>
                    <a:pt x="156248" y="129208"/>
                  </a:lnTo>
                  <a:lnTo>
                    <a:pt x="163876" y="137953"/>
                  </a:lnTo>
                  <a:lnTo>
                    <a:pt x="184830" y="150790"/>
                  </a:lnTo>
                  <a:lnTo>
                    <a:pt x="222935" y="159004"/>
                  </a:lnTo>
                  <a:lnTo>
                    <a:pt x="280908" y="1519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45228" y="724093"/>
              <a:ext cx="241308" cy="305290"/>
            </a:xfrm>
            <a:custGeom>
              <a:avLst/>
              <a:gdLst/>
              <a:ahLst/>
              <a:cxnLst/>
              <a:rect l="0" t="0" r="0" b="0"/>
              <a:pathLst>
                <a:path w="241308" h="305290">
                  <a:moveTo>
                    <a:pt x="20208" y="106473"/>
                  </a:moveTo>
                  <a:lnTo>
                    <a:pt x="20208" y="160618"/>
                  </a:lnTo>
                  <a:lnTo>
                    <a:pt x="27444" y="223438"/>
                  </a:lnTo>
                  <a:lnTo>
                    <a:pt x="30087" y="283952"/>
                  </a:lnTo>
                  <a:lnTo>
                    <a:pt x="29278" y="304676"/>
                  </a:lnTo>
                  <a:lnTo>
                    <a:pt x="27425" y="305289"/>
                  </a:lnTo>
                  <a:lnTo>
                    <a:pt x="25019" y="302188"/>
                  </a:lnTo>
                  <a:lnTo>
                    <a:pt x="20842" y="250992"/>
                  </a:lnTo>
                  <a:lnTo>
                    <a:pt x="14744" y="197151"/>
                  </a:lnTo>
                  <a:lnTo>
                    <a:pt x="3445" y="141456"/>
                  </a:lnTo>
                  <a:lnTo>
                    <a:pt x="0" y="85394"/>
                  </a:lnTo>
                  <a:lnTo>
                    <a:pt x="4908" y="29260"/>
                  </a:lnTo>
                  <a:lnTo>
                    <a:pt x="10009" y="18733"/>
                  </a:lnTo>
                  <a:lnTo>
                    <a:pt x="25034" y="3917"/>
                  </a:lnTo>
                  <a:lnTo>
                    <a:pt x="33954" y="668"/>
                  </a:lnTo>
                  <a:lnTo>
                    <a:pt x="53223" y="177"/>
                  </a:lnTo>
                  <a:lnTo>
                    <a:pt x="70367" y="6978"/>
                  </a:lnTo>
                  <a:lnTo>
                    <a:pt x="78214" y="12067"/>
                  </a:lnTo>
                  <a:lnTo>
                    <a:pt x="90053" y="27080"/>
                  </a:lnTo>
                  <a:lnTo>
                    <a:pt x="107184" y="65314"/>
                  </a:lnTo>
                  <a:lnTo>
                    <a:pt x="108387" y="88960"/>
                  </a:lnTo>
                  <a:lnTo>
                    <a:pt x="107070" y="101817"/>
                  </a:lnTo>
                  <a:lnTo>
                    <a:pt x="102683" y="111558"/>
                  </a:lnTo>
                  <a:lnTo>
                    <a:pt x="88449" y="125501"/>
                  </a:lnTo>
                  <a:lnTo>
                    <a:pt x="67305" y="132477"/>
                  </a:lnTo>
                  <a:lnTo>
                    <a:pt x="55116" y="134338"/>
                  </a:lnTo>
                  <a:lnTo>
                    <a:pt x="49329" y="133239"/>
                  </a:lnTo>
                  <a:lnTo>
                    <a:pt x="47811" y="130166"/>
                  </a:lnTo>
                  <a:lnTo>
                    <a:pt x="49139" y="125778"/>
                  </a:lnTo>
                  <a:lnTo>
                    <a:pt x="59973" y="117783"/>
                  </a:lnTo>
                  <a:lnTo>
                    <a:pt x="106683" y="93491"/>
                  </a:lnTo>
                  <a:lnTo>
                    <a:pt x="166286" y="80891"/>
                  </a:lnTo>
                  <a:lnTo>
                    <a:pt x="208291" y="59263"/>
                  </a:lnTo>
                  <a:lnTo>
                    <a:pt x="225073" y="46106"/>
                  </a:lnTo>
                  <a:lnTo>
                    <a:pt x="229315" y="38153"/>
                  </a:lnTo>
                  <a:lnTo>
                    <a:pt x="230908" y="19957"/>
                  </a:lnTo>
                  <a:lnTo>
                    <a:pt x="227355" y="12531"/>
                  </a:lnTo>
                  <a:lnTo>
                    <a:pt x="214049" y="1160"/>
                  </a:lnTo>
                  <a:lnTo>
                    <a:pt x="205587" y="0"/>
                  </a:lnTo>
                  <a:lnTo>
                    <a:pt x="186827" y="4950"/>
                  </a:lnTo>
                  <a:lnTo>
                    <a:pt x="162124" y="20890"/>
                  </a:lnTo>
                  <a:lnTo>
                    <a:pt x="150352" y="36851"/>
                  </a:lnTo>
                  <a:lnTo>
                    <a:pt x="145575" y="46020"/>
                  </a:lnTo>
                  <a:lnTo>
                    <a:pt x="143387" y="71807"/>
                  </a:lnTo>
                  <a:lnTo>
                    <a:pt x="147484" y="100425"/>
                  </a:lnTo>
                  <a:lnTo>
                    <a:pt x="157104" y="124842"/>
                  </a:lnTo>
                  <a:lnTo>
                    <a:pt x="172298" y="141153"/>
                  </a:lnTo>
                  <a:lnTo>
                    <a:pt x="181263" y="147141"/>
                  </a:lnTo>
                  <a:lnTo>
                    <a:pt x="200583" y="150674"/>
                  </a:lnTo>
                  <a:lnTo>
                    <a:pt x="241307" y="1485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60234" y="725281"/>
              <a:ext cx="168457" cy="128940"/>
            </a:xfrm>
            <a:custGeom>
              <a:avLst/>
              <a:gdLst/>
              <a:ahLst/>
              <a:cxnLst/>
              <a:rect l="0" t="0" r="0" b="0"/>
              <a:pathLst>
                <a:path w="168457" h="128940">
                  <a:moveTo>
                    <a:pt x="0" y="73700"/>
                  </a:moveTo>
                  <a:lnTo>
                    <a:pt x="3120" y="116392"/>
                  </a:lnTo>
                  <a:lnTo>
                    <a:pt x="5589" y="126728"/>
                  </a:lnTo>
                  <a:lnTo>
                    <a:pt x="7236" y="128939"/>
                  </a:lnTo>
                  <a:lnTo>
                    <a:pt x="9066" y="118918"/>
                  </a:lnTo>
                  <a:lnTo>
                    <a:pt x="13456" y="64389"/>
                  </a:lnTo>
                  <a:lnTo>
                    <a:pt x="20019" y="43825"/>
                  </a:lnTo>
                  <a:lnTo>
                    <a:pt x="30734" y="26887"/>
                  </a:lnTo>
                  <a:lnTo>
                    <a:pt x="46415" y="14680"/>
                  </a:lnTo>
                  <a:lnTo>
                    <a:pt x="66253" y="6525"/>
                  </a:lnTo>
                  <a:lnTo>
                    <a:pt x="117116" y="1289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23488" y="683167"/>
              <a:ext cx="73701" cy="126343"/>
            </a:xfrm>
            <a:custGeom>
              <a:avLst/>
              <a:gdLst/>
              <a:ahLst/>
              <a:cxnLst/>
              <a:rect l="0" t="0" r="0" b="0"/>
              <a:pathLst>
                <a:path w="73701" h="126343">
                  <a:moveTo>
                    <a:pt x="0" y="0"/>
                  </a:moveTo>
                  <a:lnTo>
                    <a:pt x="9576" y="24047"/>
                  </a:lnTo>
                  <a:lnTo>
                    <a:pt x="44664" y="82003"/>
                  </a:lnTo>
                  <a:lnTo>
                    <a:pt x="7370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02431" y="630525"/>
              <a:ext cx="200043" cy="400084"/>
            </a:xfrm>
            <a:custGeom>
              <a:avLst/>
              <a:gdLst/>
              <a:ahLst/>
              <a:cxnLst/>
              <a:rect l="0" t="0" r="0" b="0"/>
              <a:pathLst>
                <a:path w="200043" h="400084">
                  <a:moveTo>
                    <a:pt x="200042" y="0"/>
                  </a:moveTo>
                  <a:lnTo>
                    <a:pt x="183274" y="5589"/>
                  </a:lnTo>
                  <a:lnTo>
                    <a:pt x="168803" y="17692"/>
                  </a:lnTo>
                  <a:lnTo>
                    <a:pt x="150622" y="44236"/>
                  </a:lnTo>
                  <a:lnTo>
                    <a:pt x="129106" y="104611"/>
                  </a:lnTo>
                  <a:lnTo>
                    <a:pt x="107564" y="163470"/>
                  </a:lnTo>
                  <a:lnTo>
                    <a:pt x="80519" y="220763"/>
                  </a:lnTo>
                  <a:lnTo>
                    <a:pt x="57133" y="271172"/>
                  </a:lnTo>
                  <a:lnTo>
                    <a:pt x="22204" y="332202"/>
                  </a:lnTo>
                  <a:lnTo>
                    <a:pt x="4733" y="37995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39302" y="679986"/>
              <a:ext cx="146509" cy="203224"/>
            </a:xfrm>
            <a:custGeom>
              <a:avLst/>
              <a:gdLst/>
              <a:ahLst/>
              <a:cxnLst/>
              <a:rect l="0" t="0" r="0" b="0"/>
              <a:pathLst>
                <a:path w="146509" h="203224">
                  <a:moveTo>
                    <a:pt x="0" y="118995"/>
                  </a:moveTo>
                  <a:lnTo>
                    <a:pt x="37478" y="110662"/>
                  </a:lnTo>
                  <a:lnTo>
                    <a:pt x="83312" y="103311"/>
                  </a:lnTo>
                  <a:lnTo>
                    <a:pt x="138254" y="69101"/>
                  </a:lnTo>
                  <a:lnTo>
                    <a:pt x="143642" y="61166"/>
                  </a:lnTo>
                  <a:lnTo>
                    <a:pt x="146508" y="42990"/>
                  </a:lnTo>
                  <a:lnTo>
                    <a:pt x="140764" y="26333"/>
                  </a:lnTo>
                  <a:lnTo>
                    <a:pt x="135956" y="18616"/>
                  </a:lnTo>
                  <a:lnTo>
                    <a:pt x="121256" y="6922"/>
                  </a:lnTo>
                  <a:lnTo>
                    <a:pt x="112423" y="2165"/>
                  </a:lnTo>
                  <a:lnTo>
                    <a:pt x="87010" y="0"/>
                  </a:lnTo>
                  <a:lnTo>
                    <a:pt x="72044" y="1061"/>
                  </a:lnTo>
                  <a:lnTo>
                    <a:pt x="60898" y="5277"/>
                  </a:lnTo>
                  <a:lnTo>
                    <a:pt x="45393" y="19321"/>
                  </a:lnTo>
                  <a:lnTo>
                    <a:pt x="24498" y="46958"/>
                  </a:lnTo>
                  <a:lnTo>
                    <a:pt x="16737" y="70211"/>
                  </a:lnTo>
                  <a:lnTo>
                    <a:pt x="14458" y="96143"/>
                  </a:lnTo>
                  <a:lnTo>
                    <a:pt x="17344" y="123267"/>
                  </a:lnTo>
                  <a:lnTo>
                    <a:pt x="28766" y="147800"/>
                  </a:lnTo>
                  <a:lnTo>
                    <a:pt x="59105" y="186556"/>
                  </a:lnTo>
                  <a:lnTo>
                    <a:pt x="76571" y="195815"/>
                  </a:lnTo>
                  <a:lnTo>
                    <a:pt x="105285" y="2032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89132" y="692816"/>
              <a:ext cx="176554" cy="179865"/>
            </a:xfrm>
            <a:custGeom>
              <a:avLst/>
              <a:gdLst/>
              <a:ahLst/>
              <a:cxnLst/>
              <a:rect l="0" t="0" r="0" b="0"/>
              <a:pathLst>
                <a:path w="176554" h="179865">
                  <a:moveTo>
                    <a:pt x="71268" y="106165"/>
                  </a:moveTo>
                  <a:lnTo>
                    <a:pt x="106014" y="69078"/>
                  </a:lnTo>
                  <a:lnTo>
                    <a:pt x="115176" y="51078"/>
                  </a:lnTo>
                  <a:lnTo>
                    <a:pt x="116909" y="31379"/>
                  </a:lnTo>
                  <a:lnTo>
                    <a:pt x="115733" y="21212"/>
                  </a:lnTo>
                  <a:lnTo>
                    <a:pt x="111440" y="13265"/>
                  </a:lnTo>
                  <a:lnTo>
                    <a:pt x="97311" y="1315"/>
                  </a:lnTo>
                  <a:lnTo>
                    <a:pt x="88630" y="0"/>
                  </a:lnTo>
                  <a:lnTo>
                    <a:pt x="69626" y="4778"/>
                  </a:lnTo>
                  <a:lnTo>
                    <a:pt x="39196" y="20622"/>
                  </a:lnTo>
                  <a:lnTo>
                    <a:pt x="24648" y="36560"/>
                  </a:lnTo>
                  <a:lnTo>
                    <a:pt x="5777" y="75388"/>
                  </a:lnTo>
                  <a:lnTo>
                    <a:pt x="0" y="111994"/>
                  </a:lnTo>
                  <a:lnTo>
                    <a:pt x="4888" y="132542"/>
                  </a:lnTo>
                  <a:lnTo>
                    <a:pt x="9467" y="141297"/>
                  </a:lnTo>
                  <a:lnTo>
                    <a:pt x="23914" y="154145"/>
                  </a:lnTo>
                  <a:lnTo>
                    <a:pt x="32680" y="159208"/>
                  </a:lnTo>
                  <a:lnTo>
                    <a:pt x="40863" y="160245"/>
                  </a:lnTo>
                  <a:lnTo>
                    <a:pt x="56195" y="155157"/>
                  </a:lnTo>
                  <a:lnTo>
                    <a:pt x="77980" y="133549"/>
                  </a:lnTo>
                  <a:lnTo>
                    <a:pt x="85949" y="111707"/>
                  </a:lnTo>
                  <a:lnTo>
                    <a:pt x="88074" y="99331"/>
                  </a:lnTo>
                  <a:lnTo>
                    <a:pt x="91831" y="93420"/>
                  </a:lnTo>
                  <a:lnTo>
                    <a:pt x="96674" y="91819"/>
                  </a:lnTo>
                  <a:lnTo>
                    <a:pt x="102244" y="93092"/>
                  </a:lnTo>
                  <a:lnTo>
                    <a:pt x="107126" y="97449"/>
                  </a:lnTo>
                  <a:lnTo>
                    <a:pt x="148851" y="156410"/>
                  </a:lnTo>
                  <a:lnTo>
                    <a:pt x="176553" y="1798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76213" y="704224"/>
              <a:ext cx="84229" cy="164465"/>
            </a:xfrm>
            <a:custGeom>
              <a:avLst/>
              <a:gdLst/>
              <a:ahLst/>
              <a:cxnLst/>
              <a:rect l="0" t="0" r="0" b="0"/>
              <a:pathLst>
                <a:path w="84229" h="164465">
                  <a:moveTo>
                    <a:pt x="0" y="42114"/>
                  </a:moveTo>
                  <a:lnTo>
                    <a:pt x="2340" y="75736"/>
                  </a:lnTo>
                  <a:lnTo>
                    <a:pt x="23719" y="135522"/>
                  </a:lnTo>
                  <a:lnTo>
                    <a:pt x="40433" y="162467"/>
                  </a:lnTo>
                  <a:lnTo>
                    <a:pt x="42164" y="164464"/>
                  </a:lnTo>
                  <a:lnTo>
                    <a:pt x="20957" y="106015"/>
                  </a:lnTo>
                  <a:lnTo>
                    <a:pt x="13619" y="70796"/>
                  </a:lnTo>
                  <a:lnTo>
                    <a:pt x="12589" y="57726"/>
                  </a:lnTo>
                  <a:lnTo>
                    <a:pt x="15412" y="46673"/>
                  </a:lnTo>
                  <a:lnTo>
                    <a:pt x="27907" y="28153"/>
                  </a:lnTo>
                  <a:lnTo>
                    <a:pt x="54672" y="1016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56343" y="535768"/>
              <a:ext cx="114711" cy="452727"/>
            </a:xfrm>
            <a:custGeom>
              <a:avLst/>
              <a:gdLst/>
              <a:ahLst/>
              <a:cxnLst/>
              <a:rect l="0" t="0" r="0" b="0"/>
              <a:pathLst>
                <a:path w="114711" h="452727">
                  <a:moveTo>
                    <a:pt x="114710" y="0"/>
                  </a:moveTo>
                  <a:lnTo>
                    <a:pt x="72049" y="54115"/>
                  </a:lnTo>
                  <a:lnTo>
                    <a:pt x="38599" y="106649"/>
                  </a:lnTo>
                  <a:lnTo>
                    <a:pt x="17744" y="162010"/>
                  </a:lnTo>
                  <a:lnTo>
                    <a:pt x="4481" y="208660"/>
                  </a:lnTo>
                  <a:lnTo>
                    <a:pt x="0" y="271934"/>
                  </a:lnTo>
                  <a:lnTo>
                    <a:pt x="284" y="331183"/>
                  </a:lnTo>
                  <a:lnTo>
                    <a:pt x="8536" y="366800"/>
                  </a:lnTo>
                  <a:lnTo>
                    <a:pt x="19169" y="388800"/>
                  </a:lnTo>
                  <a:lnTo>
                    <a:pt x="37932" y="407157"/>
                  </a:lnTo>
                  <a:lnTo>
                    <a:pt x="97672" y="440970"/>
                  </a:lnTo>
                  <a:lnTo>
                    <a:pt x="11471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81582" y="692798"/>
              <a:ext cx="115814" cy="253583"/>
            </a:xfrm>
            <a:custGeom>
              <a:avLst/>
              <a:gdLst/>
              <a:ahLst/>
              <a:cxnLst/>
              <a:rect l="0" t="0" r="0" b="0"/>
              <a:pathLst>
                <a:path w="115814" h="253583">
                  <a:moveTo>
                    <a:pt x="0" y="106183"/>
                  </a:moveTo>
                  <a:lnTo>
                    <a:pt x="63427" y="87055"/>
                  </a:lnTo>
                  <a:lnTo>
                    <a:pt x="84342" y="75845"/>
                  </a:lnTo>
                  <a:lnTo>
                    <a:pt x="99097" y="59944"/>
                  </a:lnTo>
                  <a:lnTo>
                    <a:pt x="104669" y="50790"/>
                  </a:lnTo>
                  <a:lnTo>
                    <a:pt x="106044" y="41179"/>
                  </a:lnTo>
                  <a:lnTo>
                    <a:pt x="101333" y="21140"/>
                  </a:lnTo>
                  <a:lnTo>
                    <a:pt x="88321" y="6775"/>
                  </a:lnTo>
                  <a:lnTo>
                    <a:pt x="79937" y="1306"/>
                  </a:lnTo>
                  <a:lnTo>
                    <a:pt x="70839" y="0"/>
                  </a:lnTo>
                  <a:lnTo>
                    <a:pt x="51371" y="4788"/>
                  </a:lnTo>
                  <a:lnTo>
                    <a:pt x="26269" y="20638"/>
                  </a:lnTo>
                  <a:lnTo>
                    <a:pt x="14405" y="36577"/>
                  </a:lnTo>
                  <a:lnTo>
                    <a:pt x="6402" y="57700"/>
                  </a:lnTo>
                  <a:lnTo>
                    <a:pt x="3067" y="100136"/>
                  </a:lnTo>
                  <a:lnTo>
                    <a:pt x="10137" y="137147"/>
                  </a:lnTo>
                  <a:lnTo>
                    <a:pt x="39477" y="199240"/>
                  </a:lnTo>
                  <a:lnTo>
                    <a:pt x="59920" y="226432"/>
                  </a:lnTo>
                  <a:lnTo>
                    <a:pt x="86383" y="243718"/>
                  </a:lnTo>
                  <a:lnTo>
                    <a:pt x="115813" y="2535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850038" y="746338"/>
              <a:ext cx="94757" cy="194785"/>
            </a:xfrm>
            <a:custGeom>
              <a:avLst/>
              <a:gdLst/>
              <a:ahLst/>
              <a:cxnLst/>
              <a:rect l="0" t="0" r="0" b="0"/>
              <a:pathLst>
                <a:path w="94757" h="194785">
                  <a:moveTo>
                    <a:pt x="0" y="31586"/>
                  </a:moveTo>
                  <a:lnTo>
                    <a:pt x="14654" y="84613"/>
                  </a:lnTo>
                  <a:lnTo>
                    <a:pt x="40000" y="145255"/>
                  </a:lnTo>
                  <a:lnTo>
                    <a:pt x="61323" y="189090"/>
                  </a:lnTo>
                  <a:lnTo>
                    <a:pt x="67788" y="193910"/>
                  </a:lnTo>
                  <a:lnTo>
                    <a:pt x="74438" y="194784"/>
                  </a:lnTo>
                  <a:lnTo>
                    <a:pt x="81211" y="193027"/>
                  </a:lnTo>
                  <a:lnTo>
                    <a:pt x="85726" y="187177"/>
                  </a:lnTo>
                  <a:lnTo>
                    <a:pt x="92080" y="156585"/>
                  </a:lnTo>
                  <a:lnTo>
                    <a:pt x="94228" y="104327"/>
                  </a:lnTo>
                  <a:lnTo>
                    <a:pt x="94652" y="4894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83836" y="741830"/>
              <a:ext cx="118741" cy="204551"/>
            </a:xfrm>
            <a:custGeom>
              <a:avLst/>
              <a:gdLst/>
              <a:ahLst/>
              <a:cxnLst/>
              <a:rect l="0" t="0" r="0" b="0"/>
              <a:pathLst>
                <a:path w="118741" h="204551">
                  <a:moveTo>
                    <a:pt x="24129" y="67679"/>
                  </a:moveTo>
                  <a:lnTo>
                    <a:pt x="29718" y="84447"/>
                  </a:lnTo>
                  <a:lnTo>
                    <a:pt x="41821" y="95799"/>
                  </a:lnTo>
                  <a:lnTo>
                    <a:pt x="49962" y="100464"/>
                  </a:lnTo>
                  <a:lnTo>
                    <a:pt x="71486" y="102527"/>
                  </a:lnTo>
                  <a:lnTo>
                    <a:pt x="83776" y="101440"/>
                  </a:lnTo>
                  <a:lnTo>
                    <a:pt x="103671" y="90873"/>
                  </a:lnTo>
                  <a:lnTo>
                    <a:pt x="112252" y="83142"/>
                  </a:lnTo>
                  <a:lnTo>
                    <a:pt x="116803" y="73308"/>
                  </a:lnTo>
                  <a:lnTo>
                    <a:pt x="118740" y="49904"/>
                  </a:lnTo>
                  <a:lnTo>
                    <a:pt x="112582" y="27024"/>
                  </a:lnTo>
                  <a:lnTo>
                    <a:pt x="107664" y="16009"/>
                  </a:lnTo>
                  <a:lnTo>
                    <a:pt x="99706" y="8666"/>
                  </a:lnTo>
                  <a:lnTo>
                    <a:pt x="78386" y="507"/>
                  </a:lnTo>
                  <a:lnTo>
                    <a:pt x="56431" y="0"/>
                  </a:lnTo>
                  <a:lnTo>
                    <a:pt x="36146" y="4845"/>
                  </a:lnTo>
                  <a:lnTo>
                    <a:pt x="19331" y="14796"/>
                  </a:lnTo>
                  <a:lnTo>
                    <a:pt x="7179" y="30138"/>
                  </a:lnTo>
                  <a:lnTo>
                    <a:pt x="2301" y="39142"/>
                  </a:lnTo>
                  <a:lnTo>
                    <a:pt x="0" y="64745"/>
                  </a:lnTo>
                  <a:lnTo>
                    <a:pt x="8055" y="123252"/>
                  </a:lnTo>
                  <a:lnTo>
                    <a:pt x="23136" y="160184"/>
                  </a:lnTo>
                  <a:lnTo>
                    <a:pt x="42014" y="176253"/>
                  </a:lnTo>
                  <a:lnTo>
                    <a:pt x="97829" y="2045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55364" y="778165"/>
              <a:ext cx="126343" cy="129687"/>
            </a:xfrm>
            <a:custGeom>
              <a:avLst/>
              <a:gdLst/>
              <a:ahLst/>
              <a:cxnLst/>
              <a:rect l="0" t="0" r="0" b="0"/>
              <a:pathLst>
                <a:path w="126343" h="129687">
                  <a:moveTo>
                    <a:pt x="0" y="41873"/>
                  </a:moveTo>
                  <a:lnTo>
                    <a:pt x="3119" y="84565"/>
                  </a:lnTo>
                  <a:lnTo>
                    <a:pt x="14572" y="115744"/>
                  </a:lnTo>
                  <a:lnTo>
                    <a:pt x="22854" y="129686"/>
                  </a:lnTo>
                  <a:lnTo>
                    <a:pt x="23425" y="128491"/>
                  </a:lnTo>
                  <a:lnTo>
                    <a:pt x="6542" y="72366"/>
                  </a:lnTo>
                  <a:lnTo>
                    <a:pt x="1938" y="35960"/>
                  </a:lnTo>
                  <a:lnTo>
                    <a:pt x="7101" y="15458"/>
                  </a:lnTo>
                  <a:lnTo>
                    <a:pt x="11753" y="6716"/>
                  </a:lnTo>
                  <a:lnTo>
                    <a:pt x="19534" y="2057"/>
                  </a:lnTo>
                  <a:lnTo>
                    <a:pt x="40657" y="0"/>
                  </a:lnTo>
                  <a:lnTo>
                    <a:pt x="59404" y="6105"/>
                  </a:lnTo>
                  <a:lnTo>
                    <a:pt x="90503" y="29088"/>
                  </a:lnTo>
                  <a:lnTo>
                    <a:pt x="116837" y="62224"/>
                  </a:lnTo>
                  <a:lnTo>
                    <a:pt x="126342" y="839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18535" y="746338"/>
              <a:ext cx="147400" cy="336913"/>
            </a:xfrm>
            <a:custGeom>
              <a:avLst/>
              <a:gdLst/>
              <a:ahLst/>
              <a:cxnLst/>
              <a:rect l="0" t="0" r="0" b="0"/>
              <a:pathLst>
                <a:path w="147400" h="336913">
                  <a:moveTo>
                    <a:pt x="147399" y="0"/>
                  </a:moveTo>
                  <a:lnTo>
                    <a:pt x="118090" y="34898"/>
                  </a:lnTo>
                  <a:lnTo>
                    <a:pt x="98240" y="83929"/>
                  </a:lnTo>
                  <a:lnTo>
                    <a:pt x="76121" y="145607"/>
                  </a:lnTo>
                  <a:lnTo>
                    <a:pt x="54551" y="203197"/>
                  </a:lnTo>
                  <a:lnTo>
                    <a:pt x="34995" y="258464"/>
                  </a:lnTo>
                  <a:lnTo>
                    <a:pt x="8623" y="31523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87033" y="567354"/>
              <a:ext cx="164246" cy="316868"/>
            </a:xfrm>
            <a:custGeom>
              <a:avLst/>
              <a:gdLst/>
              <a:ahLst/>
              <a:cxnLst/>
              <a:rect l="0" t="0" r="0" b="0"/>
              <a:pathLst>
                <a:path w="164246" h="316868">
                  <a:moveTo>
                    <a:pt x="84228" y="0"/>
                  </a:moveTo>
                  <a:lnTo>
                    <a:pt x="57863" y="61110"/>
                  </a:lnTo>
                  <a:lnTo>
                    <a:pt x="29919" y="121131"/>
                  </a:lnTo>
                  <a:lnTo>
                    <a:pt x="15571" y="175832"/>
                  </a:lnTo>
                  <a:lnTo>
                    <a:pt x="8405" y="231697"/>
                  </a:lnTo>
                  <a:lnTo>
                    <a:pt x="4905" y="259734"/>
                  </a:lnTo>
                  <a:lnTo>
                    <a:pt x="7249" y="287793"/>
                  </a:lnTo>
                  <a:lnTo>
                    <a:pt x="11852" y="298317"/>
                  </a:lnTo>
                  <a:lnTo>
                    <a:pt x="26324" y="313129"/>
                  </a:lnTo>
                  <a:lnTo>
                    <a:pt x="35097" y="316378"/>
                  </a:lnTo>
                  <a:lnTo>
                    <a:pt x="54202" y="316867"/>
                  </a:lnTo>
                  <a:lnTo>
                    <a:pt x="84690" y="310566"/>
                  </a:lnTo>
                  <a:lnTo>
                    <a:pt x="110361" y="295700"/>
                  </a:lnTo>
                  <a:lnTo>
                    <a:pt x="154247" y="246899"/>
                  </a:lnTo>
                  <a:lnTo>
                    <a:pt x="162140" y="225936"/>
                  </a:lnTo>
                  <a:lnTo>
                    <a:pt x="164245" y="213795"/>
                  </a:lnTo>
                  <a:lnTo>
                    <a:pt x="160345" y="194066"/>
                  </a:lnTo>
                  <a:lnTo>
                    <a:pt x="156030" y="185529"/>
                  </a:lnTo>
                  <a:lnTo>
                    <a:pt x="148473" y="179838"/>
                  </a:lnTo>
                  <a:lnTo>
                    <a:pt x="127599" y="173515"/>
                  </a:lnTo>
                  <a:lnTo>
                    <a:pt x="89539" y="175544"/>
                  </a:lnTo>
                  <a:lnTo>
                    <a:pt x="54216" y="18914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18701" y="787587"/>
              <a:ext cx="231628" cy="127208"/>
            </a:xfrm>
            <a:custGeom>
              <a:avLst/>
              <a:gdLst/>
              <a:ahLst/>
              <a:cxnLst/>
              <a:rect l="0" t="0" r="0" b="0"/>
              <a:pathLst>
                <a:path w="231628" h="127208">
                  <a:moveTo>
                    <a:pt x="0" y="865"/>
                  </a:moveTo>
                  <a:lnTo>
                    <a:pt x="0" y="59482"/>
                  </a:lnTo>
                  <a:lnTo>
                    <a:pt x="0" y="104298"/>
                  </a:lnTo>
                  <a:lnTo>
                    <a:pt x="1169" y="89354"/>
                  </a:lnTo>
                  <a:lnTo>
                    <a:pt x="17958" y="31901"/>
                  </a:lnTo>
                  <a:lnTo>
                    <a:pt x="24749" y="11149"/>
                  </a:lnTo>
                  <a:lnTo>
                    <a:pt x="30537" y="6551"/>
                  </a:lnTo>
                  <a:lnTo>
                    <a:pt x="37906" y="5826"/>
                  </a:lnTo>
                  <a:lnTo>
                    <a:pt x="46328" y="7682"/>
                  </a:lnTo>
                  <a:lnTo>
                    <a:pt x="61925" y="19103"/>
                  </a:lnTo>
                  <a:lnTo>
                    <a:pt x="75485" y="35877"/>
                  </a:lnTo>
                  <a:lnTo>
                    <a:pt x="97577" y="85544"/>
                  </a:lnTo>
                  <a:lnTo>
                    <a:pt x="100146" y="87734"/>
                  </a:lnTo>
                  <a:lnTo>
                    <a:pt x="101859" y="84514"/>
                  </a:lnTo>
                  <a:lnTo>
                    <a:pt x="110198" y="51314"/>
                  </a:lnTo>
                  <a:lnTo>
                    <a:pt x="125328" y="21272"/>
                  </a:lnTo>
                  <a:lnTo>
                    <a:pt x="141099" y="6816"/>
                  </a:lnTo>
                  <a:lnTo>
                    <a:pt x="150218" y="1323"/>
                  </a:lnTo>
                  <a:lnTo>
                    <a:pt x="158637" y="0"/>
                  </a:lnTo>
                  <a:lnTo>
                    <a:pt x="166589" y="1459"/>
                  </a:lnTo>
                  <a:lnTo>
                    <a:pt x="174230" y="4770"/>
                  </a:lnTo>
                  <a:lnTo>
                    <a:pt x="185840" y="17809"/>
                  </a:lnTo>
                  <a:lnTo>
                    <a:pt x="218581" y="75128"/>
                  </a:lnTo>
                  <a:lnTo>
                    <a:pt x="227762" y="103198"/>
                  </a:lnTo>
                  <a:lnTo>
                    <a:pt x="231627" y="1272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274291" y="777924"/>
              <a:ext cx="112908" cy="157982"/>
            </a:xfrm>
            <a:custGeom>
              <a:avLst/>
              <a:gdLst/>
              <a:ahLst/>
              <a:cxnLst/>
              <a:rect l="0" t="0" r="0" b="0"/>
              <a:pathLst>
                <a:path w="112908" h="157982">
                  <a:moveTo>
                    <a:pt x="112907" y="0"/>
                  </a:moveTo>
                  <a:lnTo>
                    <a:pt x="73219" y="2339"/>
                  </a:lnTo>
                  <a:lnTo>
                    <a:pt x="41096" y="16811"/>
                  </a:lnTo>
                  <a:lnTo>
                    <a:pt x="24059" y="29308"/>
                  </a:lnTo>
                  <a:lnTo>
                    <a:pt x="6903" y="55087"/>
                  </a:lnTo>
                  <a:lnTo>
                    <a:pt x="0" y="90541"/>
                  </a:lnTo>
                  <a:lnTo>
                    <a:pt x="3544" y="125093"/>
                  </a:lnTo>
                  <a:lnTo>
                    <a:pt x="15168" y="143724"/>
                  </a:lnTo>
                  <a:lnTo>
                    <a:pt x="23182" y="151968"/>
                  </a:lnTo>
                  <a:lnTo>
                    <a:pt x="33203" y="156294"/>
                  </a:lnTo>
                  <a:lnTo>
                    <a:pt x="56816" y="157981"/>
                  </a:lnTo>
                  <a:lnTo>
                    <a:pt x="76669" y="151712"/>
                  </a:lnTo>
                  <a:lnTo>
                    <a:pt x="85239" y="146765"/>
                  </a:lnTo>
                  <a:lnTo>
                    <a:pt x="97880" y="131909"/>
                  </a:lnTo>
                  <a:lnTo>
                    <a:pt x="106229" y="112439"/>
                  </a:lnTo>
                  <a:lnTo>
                    <a:pt x="109759" y="76339"/>
                  </a:lnTo>
                  <a:lnTo>
                    <a:pt x="103915" y="45236"/>
                  </a:lnTo>
                  <a:lnTo>
                    <a:pt x="91851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429312" y="787621"/>
              <a:ext cx="157929" cy="148231"/>
            </a:xfrm>
            <a:custGeom>
              <a:avLst/>
              <a:gdLst/>
              <a:ahLst/>
              <a:cxnLst/>
              <a:rect l="0" t="0" r="0" b="0"/>
              <a:pathLst>
                <a:path w="157929" h="148231">
                  <a:moveTo>
                    <a:pt x="0" y="21888"/>
                  </a:moveTo>
                  <a:lnTo>
                    <a:pt x="23720" y="65851"/>
                  </a:lnTo>
                  <a:lnTo>
                    <a:pt x="42003" y="125222"/>
                  </a:lnTo>
                  <a:lnTo>
                    <a:pt x="46745" y="139174"/>
                  </a:lnTo>
                  <a:lnTo>
                    <a:pt x="31035" y="84016"/>
                  </a:lnTo>
                  <a:lnTo>
                    <a:pt x="26661" y="63539"/>
                  </a:lnTo>
                  <a:lnTo>
                    <a:pt x="28618" y="42739"/>
                  </a:lnTo>
                  <a:lnTo>
                    <a:pt x="36506" y="24916"/>
                  </a:lnTo>
                  <a:lnTo>
                    <a:pt x="41884" y="16888"/>
                  </a:lnTo>
                  <a:lnTo>
                    <a:pt x="57220" y="4848"/>
                  </a:lnTo>
                  <a:lnTo>
                    <a:pt x="66222" y="0"/>
                  </a:lnTo>
                  <a:lnTo>
                    <a:pt x="74565" y="277"/>
                  </a:lnTo>
                  <a:lnTo>
                    <a:pt x="82465" y="3971"/>
                  </a:lnTo>
                  <a:lnTo>
                    <a:pt x="96313" y="17435"/>
                  </a:lnTo>
                  <a:lnTo>
                    <a:pt x="129588" y="75064"/>
                  </a:lnTo>
                  <a:lnTo>
                    <a:pt x="152917" y="134239"/>
                  </a:lnTo>
                  <a:lnTo>
                    <a:pt x="157928" y="1482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39882" y="630525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6666"/>
                  </a:lnTo>
                  <a:lnTo>
                    <a:pt x="3120" y="217449"/>
                  </a:lnTo>
                  <a:lnTo>
                    <a:pt x="14654" y="270940"/>
                  </a:lnTo>
                  <a:lnTo>
                    <a:pt x="24451" y="287314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45126" y="746338"/>
              <a:ext cx="189513" cy="21058"/>
            </a:xfrm>
            <a:custGeom>
              <a:avLst/>
              <a:gdLst/>
              <a:ahLst/>
              <a:cxnLst/>
              <a:rect l="0" t="0" r="0" b="0"/>
              <a:pathLst>
                <a:path w="189513" h="21058">
                  <a:moveTo>
                    <a:pt x="189512" y="0"/>
                  </a:moveTo>
                  <a:lnTo>
                    <a:pt x="130896" y="9065"/>
                  </a:lnTo>
                  <a:lnTo>
                    <a:pt x="76722" y="17475"/>
                  </a:lnTo>
                  <a:lnTo>
                    <a:pt x="27200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797810" y="556825"/>
              <a:ext cx="168456" cy="389556"/>
            </a:xfrm>
            <a:custGeom>
              <a:avLst/>
              <a:gdLst/>
              <a:ahLst/>
              <a:cxnLst/>
              <a:rect l="0" t="0" r="0" b="0"/>
              <a:pathLst>
                <a:path w="168456" h="389556">
                  <a:moveTo>
                    <a:pt x="0" y="0"/>
                  </a:moveTo>
                  <a:lnTo>
                    <a:pt x="0" y="58617"/>
                  </a:lnTo>
                  <a:lnTo>
                    <a:pt x="8405" y="118857"/>
                  </a:lnTo>
                  <a:lnTo>
                    <a:pt x="18211" y="176337"/>
                  </a:lnTo>
                  <a:lnTo>
                    <a:pt x="26084" y="237473"/>
                  </a:lnTo>
                  <a:lnTo>
                    <a:pt x="37734" y="300156"/>
                  </a:lnTo>
                  <a:lnTo>
                    <a:pt x="39646" y="342139"/>
                  </a:lnTo>
                  <a:lnTo>
                    <a:pt x="38129" y="343906"/>
                  </a:lnTo>
                  <a:lnTo>
                    <a:pt x="35948" y="341575"/>
                  </a:lnTo>
                  <a:lnTo>
                    <a:pt x="36643" y="329626"/>
                  </a:lnTo>
                  <a:lnTo>
                    <a:pt x="50969" y="277245"/>
                  </a:lnTo>
                  <a:lnTo>
                    <a:pt x="62037" y="259311"/>
                  </a:lnTo>
                  <a:lnTo>
                    <a:pt x="71774" y="254762"/>
                  </a:lnTo>
                  <a:lnTo>
                    <a:pt x="98189" y="252828"/>
                  </a:lnTo>
                  <a:lnTo>
                    <a:pt x="120068" y="258987"/>
                  </a:lnTo>
                  <a:lnTo>
                    <a:pt x="129179" y="263905"/>
                  </a:lnTo>
                  <a:lnTo>
                    <a:pt x="142421" y="278728"/>
                  </a:lnTo>
                  <a:lnTo>
                    <a:pt x="160454" y="316840"/>
                  </a:lnTo>
                  <a:lnTo>
                    <a:pt x="167402" y="370722"/>
                  </a:lnTo>
                  <a:lnTo>
                    <a:pt x="168455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042413" y="746338"/>
              <a:ext cx="120165" cy="147801"/>
            </a:xfrm>
            <a:custGeom>
              <a:avLst/>
              <a:gdLst/>
              <a:ahLst/>
              <a:cxnLst/>
              <a:rect l="0" t="0" r="0" b="0"/>
              <a:pathLst>
                <a:path w="120165" h="147801">
                  <a:moveTo>
                    <a:pt x="102837" y="0"/>
                  </a:moveTo>
                  <a:lnTo>
                    <a:pt x="48963" y="19128"/>
                  </a:lnTo>
                  <a:lnTo>
                    <a:pt x="2979" y="49804"/>
                  </a:lnTo>
                  <a:lnTo>
                    <a:pt x="0" y="56599"/>
                  </a:lnTo>
                  <a:lnTo>
                    <a:pt x="355" y="63469"/>
                  </a:lnTo>
                  <a:lnTo>
                    <a:pt x="2930" y="70389"/>
                  </a:lnTo>
                  <a:lnTo>
                    <a:pt x="18270" y="81197"/>
                  </a:lnTo>
                  <a:lnTo>
                    <a:pt x="81751" y="105019"/>
                  </a:lnTo>
                  <a:lnTo>
                    <a:pt x="101654" y="113356"/>
                  </a:lnTo>
                  <a:lnTo>
                    <a:pt x="118299" y="124860"/>
                  </a:lnTo>
                  <a:lnTo>
                    <a:pt x="120164" y="131203"/>
                  </a:lnTo>
                  <a:lnTo>
                    <a:pt x="117898" y="137772"/>
                  </a:lnTo>
                  <a:lnTo>
                    <a:pt x="112877" y="144490"/>
                  </a:lnTo>
                  <a:lnTo>
                    <a:pt x="104851" y="147800"/>
                  </a:lnTo>
                  <a:lnTo>
                    <a:pt x="71198" y="146868"/>
                  </a:lnTo>
                  <a:lnTo>
                    <a:pt x="27264" y="136073"/>
                  </a:lnTo>
                  <a:lnTo>
                    <a:pt x="8081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145250" y="546297"/>
              <a:ext cx="166666" cy="515897"/>
            </a:xfrm>
            <a:custGeom>
              <a:avLst/>
              <a:gdLst/>
              <a:ahLst/>
              <a:cxnLst/>
              <a:rect l="0" t="0" r="0" b="0"/>
              <a:pathLst>
                <a:path w="166666" h="515897">
                  <a:moveTo>
                    <a:pt x="10529" y="0"/>
                  </a:moveTo>
                  <a:lnTo>
                    <a:pt x="46445" y="59941"/>
                  </a:lnTo>
                  <a:lnTo>
                    <a:pt x="87810" y="115438"/>
                  </a:lnTo>
                  <a:lnTo>
                    <a:pt x="112708" y="149751"/>
                  </a:lnTo>
                  <a:lnTo>
                    <a:pt x="141358" y="202691"/>
                  </a:lnTo>
                  <a:lnTo>
                    <a:pt x="159387" y="247360"/>
                  </a:lnTo>
                  <a:lnTo>
                    <a:pt x="166665" y="308087"/>
                  </a:lnTo>
                  <a:lnTo>
                    <a:pt x="165321" y="340479"/>
                  </a:lnTo>
                  <a:lnTo>
                    <a:pt x="151409" y="382682"/>
                  </a:lnTo>
                  <a:lnTo>
                    <a:pt x="130130" y="412215"/>
                  </a:lnTo>
                  <a:lnTo>
                    <a:pt x="74429" y="463465"/>
                  </a:lnTo>
                  <a:lnTo>
                    <a:pt x="38965" y="495834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673214" y="2167425"/>
            <a:ext cx="8248109" cy="752786"/>
            <a:chOff x="673214" y="2167425"/>
            <a:chExt cx="8248109" cy="752786"/>
          </a:xfrm>
        </p:grpSpPr>
        <p:sp>
          <p:nvSpPr>
            <p:cNvPr id="48" name="Freeform 47"/>
            <p:cNvSpPr/>
            <p:nvPr/>
          </p:nvSpPr>
          <p:spPr>
            <a:xfrm>
              <a:off x="673214" y="2167425"/>
              <a:ext cx="313413" cy="371589"/>
            </a:xfrm>
            <a:custGeom>
              <a:avLst/>
              <a:gdLst/>
              <a:ahLst/>
              <a:cxnLst/>
              <a:rect l="0" t="0" r="0" b="0"/>
              <a:pathLst>
                <a:path w="313413" h="371589">
                  <a:moveTo>
                    <a:pt x="67465" y="350530"/>
                  </a:moveTo>
                  <a:lnTo>
                    <a:pt x="52811" y="295389"/>
                  </a:lnTo>
                  <a:lnTo>
                    <a:pt x="46503" y="238426"/>
                  </a:lnTo>
                  <a:lnTo>
                    <a:pt x="35205" y="185233"/>
                  </a:lnTo>
                  <a:lnTo>
                    <a:pt x="18243" y="129848"/>
                  </a:lnTo>
                  <a:lnTo>
                    <a:pt x="773" y="76844"/>
                  </a:lnTo>
                  <a:lnTo>
                    <a:pt x="0" y="55757"/>
                  </a:lnTo>
                  <a:lnTo>
                    <a:pt x="4725" y="35856"/>
                  </a:lnTo>
                  <a:lnTo>
                    <a:pt x="14624" y="19213"/>
                  </a:lnTo>
                  <a:lnTo>
                    <a:pt x="29942" y="7136"/>
                  </a:lnTo>
                  <a:lnTo>
                    <a:pt x="38940" y="2278"/>
                  </a:lnTo>
                  <a:lnTo>
                    <a:pt x="58297" y="0"/>
                  </a:lnTo>
                  <a:lnTo>
                    <a:pt x="118164" y="11089"/>
                  </a:lnTo>
                  <a:lnTo>
                    <a:pt x="173059" y="27460"/>
                  </a:lnTo>
                  <a:lnTo>
                    <a:pt x="233406" y="59678"/>
                  </a:lnTo>
                  <a:lnTo>
                    <a:pt x="269436" y="93643"/>
                  </a:lnTo>
                  <a:lnTo>
                    <a:pt x="293425" y="128187"/>
                  </a:lnTo>
                  <a:lnTo>
                    <a:pt x="312011" y="171300"/>
                  </a:lnTo>
                  <a:lnTo>
                    <a:pt x="313412" y="192494"/>
                  </a:lnTo>
                  <a:lnTo>
                    <a:pt x="304780" y="234696"/>
                  </a:lnTo>
                  <a:lnTo>
                    <a:pt x="270283" y="297886"/>
                  </a:lnTo>
                  <a:lnTo>
                    <a:pt x="249742" y="323884"/>
                  </a:lnTo>
                  <a:lnTo>
                    <a:pt x="229585" y="335958"/>
                  </a:lnTo>
                  <a:lnTo>
                    <a:pt x="178518" y="353241"/>
                  </a:lnTo>
                  <a:lnTo>
                    <a:pt x="123370" y="366750"/>
                  </a:lnTo>
                  <a:lnTo>
                    <a:pt x="67465" y="3715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088120" y="2412671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0" y="58616"/>
                  </a:lnTo>
                  <a:lnTo>
                    <a:pt x="3119" y="75964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098648" y="25074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098648" y="233897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172348" y="2381085"/>
              <a:ext cx="105286" cy="112197"/>
            </a:xfrm>
            <a:custGeom>
              <a:avLst/>
              <a:gdLst/>
              <a:ahLst/>
              <a:cxnLst/>
              <a:rect l="0" t="0" r="0" b="0"/>
              <a:pathLst>
                <a:path w="105286" h="112197">
                  <a:moveTo>
                    <a:pt x="0" y="10529"/>
                  </a:moveTo>
                  <a:lnTo>
                    <a:pt x="20243" y="54491"/>
                  </a:lnTo>
                  <a:lnTo>
                    <a:pt x="59898" y="110387"/>
                  </a:lnTo>
                  <a:lnTo>
                    <a:pt x="66838" y="112196"/>
                  </a:lnTo>
                  <a:lnTo>
                    <a:pt x="73804" y="109892"/>
                  </a:lnTo>
                  <a:lnTo>
                    <a:pt x="80788" y="104847"/>
                  </a:lnTo>
                  <a:lnTo>
                    <a:pt x="91668" y="83644"/>
                  </a:lnTo>
                  <a:lnTo>
                    <a:pt x="102595" y="2796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361861" y="2402142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0" y="58617"/>
                  </a:lnTo>
                  <a:lnTo>
                    <a:pt x="3119" y="75965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372389" y="23389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469254" y="2219291"/>
              <a:ext cx="262534" cy="316858"/>
            </a:xfrm>
            <a:custGeom>
              <a:avLst/>
              <a:gdLst/>
              <a:ahLst/>
              <a:cxnLst/>
              <a:rect l="0" t="0" r="0" b="0"/>
              <a:pathLst>
                <a:path w="262534" h="316858">
                  <a:moveTo>
                    <a:pt x="61062" y="235494"/>
                  </a:moveTo>
                  <a:lnTo>
                    <a:pt x="66652" y="218726"/>
                  </a:lnTo>
                  <a:lnTo>
                    <a:pt x="66276" y="201135"/>
                  </a:lnTo>
                  <a:lnTo>
                    <a:pt x="64538" y="191531"/>
                  </a:lnTo>
                  <a:lnTo>
                    <a:pt x="58700" y="185128"/>
                  </a:lnTo>
                  <a:lnTo>
                    <a:pt x="39735" y="178014"/>
                  </a:lnTo>
                  <a:lnTo>
                    <a:pt x="30467" y="178457"/>
                  </a:lnTo>
                  <a:lnTo>
                    <a:pt x="13929" y="185187"/>
                  </a:lnTo>
                  <a:lnTo>
                    <a:pt x="8583" y="192598"/>
                  </a:lnTo>
                  <a:lnTo>
                    <a:pt x="2643" y="213309"/>
                  </a:lnTo>
                  <a:lnTo>
                    <a:pt x="0" y="263564"/>
                  </a:lnTo>
                  <a:lnTo>
                    <a:pt x="3898" y="286574"/>
                  </a:lnTo>
                  <a:lnTo>
                    <a:pt x="18258" y="313669"/>
                  </a:lnTo>
                  <a:lnTo>
                    <a:pt x="25507" y="316857"/>
                  </a:lnTo>
                  <a:lnTo>
                    <a:pt x="33849" y="316642"/>
                  </a:lnTo>
                  <a:lnTo>
                    <a:pt x="51307" y="310164"/>
                  </a:lnTo>
                  <a:lnTo>
                    <a:pt x="66865" y="299486"/>
                  </a:lnTo>
                  <a:lnTo>
                    <a:pt x="78459" y="277583"/>
                  </a:lnTo>
                  <a:lnTo>
                    <a:pt x="88444" y="229247"/>
                  </a:lnTo>
                  <a:lnTo>
                    <a:pt x="91402" y="176711"/>
                  </a:lnTo>
                  <a:lnTo>
                    <a:pt x="97991" y="117037"/>
                  </a:lnTo>
                  <a:lnTo>
                    <a:pt x="100982" y="54124"/>
                  </a:lnTo>
                  <a:lnTo>
                    <a:pt x="97132" y="28543"/>
                  </a:lnTo>
                  <a:lnTo>
                    <a:pt x="88402" y="8595"/>
                  </a:lnTo>
                  <a:lnTo>
                    <a:pt x="82798" y="0"/>
                  </a:lnTo>
                  <a:lnTo>
                    <a:pt x="79062" y="119"/>
                  </a:lnTo>
                  <a:lnTo>
                    <a:pt x="76572" y="6047"/>
                  </a:lnTo>
                  <a:lnTo>
                    <a:pt x="72247" y="65202"/>
                  </a:lnTo>
                  <a:lnTo>
                    <a:pt x="74840" y="120011"/>
                  </a:lnTo>
                  <a:lnTo>
                    <a:pt x="86271" y="175897"/>
                  </a:lnTo>
                  <a:lnTo>
                    <a:pt x="96348" y="217965"/>
                  </a:lnTo>
                  <a:lnTo>
                    <a:pt x="102133" y="226148"/>
                  </a:lnTo>
                  <a:lnTo>
                    <a:pt x="109500" y="230433"/>
                  </a:lnTo>
                  <a:lnTo>
                    <a:pt x="127044" y="232075"/>
                  </a:lnTo>
                  <a:lnTo>
                    <a:pt x="188821" y="218508"/>
                  </a:lnTo>
                  <a:lnTo>
                    <a:pt x="225129" y="213303"/>
                  </a:lnTo>
                  <a:lnTo>
                    <a:pt x="243555" y="203794"/>
                  </a:lnTo>
                  <a:lnTo>
                    <a:pt x="256424" y="188650"/>
                  </a:lnTo>
                  <a:lnTo>
                    <a:pt x="261493" y="179698"/>
                  </a:lnTo>
                  <a:lnTo>
                    <a:pt x="262533" y="171390"/>
                  </a:lnTo>
                  <a:lnTo>
                    <a:pt x="257450" y="155920"/>
                  </a:lnTo>
                  <a:lnTo>
                    <a:pt x="249309" y="150859"/>
                  </a:lnTo>
                  <a:lnTo>
                    <a:pt x="224666" y="145236"/>
                  </a:lnTo>
                  <a:lnTo>
                    <a:pt x="203575" y="148976"/>
                  </a:lnTo>
                  <a:lnTo>
                    <a:pt x="178548" y="164235"/>
                  </a:lnTo>
                  <a:lnTo>
                    <a:pt x="164751" y="178087"/>
                  </a:lnTo>
                  <a:lnTo>
                    <a:pt x="142495" y="225724"/>
                  </a:lnTo>
                  <a:lnTo>
                    <a:pt x="142257" y="236000"/>
                  </a:lnTo>
                  <a:lnTo>
                    <a:pt x="148231" y="256775"/>
                  </a:lnTo>
                  <a:lnTo>
                    <a:pt x="164749" y="282614"/>
                  </a:lnTo>
                  <a:lnTo>
                    <a:pt x="183964" y="291531"/>
                  </a:lnTo>
                  <a:lnTo>
                    <a:pt x="195640" y="293909"/>
                  </a:lnTo>
                  <a:lnTo>
                    <a:pt x="217970" y="290312"/>
                  </a:lnTo>
                  <a:lnTo>
                    <a:pt x="261104" y="2776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079994" y="2244215"/>
              <a:ext cx="39919" cy="273741"/>
            </a:xfrm>
            <a:custGeom>
              <a:avLst/>
              <a:gdLst/>
              <a:ahLst/>
              <a:cxnLst/>
              <a:rect l="0" t="0" r="0" b="0"/>
              <a:pathLst>
                <a:path w="39919" h="273741">
                  <a:moveTo>
                    <a:pt x="8333" y="0"/>
                  </a:moveTo>
                  <a:lnTo>
                    <a:pt x="0" y="37478"/>
                  </a:lnTo>
                  <a:lnTo>
                    <a:pt x="3827" y="94490"/>
                  </a:lnTo>
                  <a:lnTo>
                    <a:pt x="12587" y="144850"/>
                  </a:lnTo>
                  <a:lnTo>
                    <a:pt x="18792" y="204694"/>
                  </a:lnTo>
                  <a:lnTo>
                    <a:pt x="30069" y="248403"/>
                  </a:lnTo>
                  <a:lnTo>
                    <a:pt x="39918" y="273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04099" y="2360028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72485" y="7236"/>
                  </a:lnTo>
                  <a:lnTo>
                    <a:pt x="116263" y="12998"/>
                  </a:lnTo>
                  <a:lnTo>
                    <a:pt x="54088" y="284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25197" y="2233686"/>
              <a:ext cx="293946" cy="298665"/>
            </a:xfrm>
            <a:custGeom>
              <a:avLst/>
              <a:gdLst/>
              <a:ahLst/>
              <a:cxnLst/>
              <a:rect l="0" t="0" r="0" b="0"/>
              <a:pathLst>
                <a:path w="293946" h="298665">
                  <a:moveTo>
                    <a:pt x="0" y="0"/>
                  </a:moveTo>
                  <a:lnTo>
                    <a:pt x="3120" y="62478"/>
                  </a:lnTo>
                  <a:lnTo>
                    <a:pt x="9065" y="119186"/>
                  </a:lnTo>
                  <a:lnTo>
                    <a:pt x="18645" y="182684"/>
                  </a:lnTo>
                  <a:lnTo>
                    <a:pt x="28683" y="241500"/>
                  </a:lnTo>
                  <a:lnTo>
                    <a:pt x="29126" y="261751"/>
                  </a:lnTo>
                  <a:lnTo>
                    <a:pt x="27606" y="262238"/>
                  </a:lnTo>
                  <a:lnTo>
                    <a:pt x="25423" y="259054"/>
                  </a:lnTo>
                  <a:lnTo>
                    <a:pt x="22351" y="232215"/>
                  </a:lnTo>
                  <a:lnTo>
                    <a:pt x="27871" y="210831"/>
                  </a:lnTo>
                  <a:lnTo>
                    <a:pt x="32619" y="200216"/>
                  </a:lnTo>
                  <a:lnTo>
                    <a:pt x="47253" y="185301"/>
                  </a:lnTo>
                  <a:lnTo>
                    <a:pt x="56068" y="179686"/>
                  </a:lnTo>
                  <a:lnTo>
                    <a:pt x="75222" y="176567"/>
                  </a:lnTo>
                  <a:lnTo>
                    <a:pt x="85243" y="177373"/>
                  </a:lnTo>
                  <a:lnTo>
                    <a:pt x="93094" y="181420"/>
                  </a:lnTo>
                  <a:lnTo>
                    <a:pt x="123769" y="222806"/>
                  </a:lnTo>
                  <a:lnTo>
                    <a:pt x="146598" y="282299"/>
                  </a:lnTo>
                  <a:lnTo>
                    <a:pt x="150375" y="293484"/>
                  </a:lnTo>
                  <a:lnTo>
                    <a:pt x="152892" y="296262"/>
                  </a:lnTo>
                  <a:lnTo>
                    <a:pt x="154571" y="293434"/>
                  </a:lnTo>
                  <a:lnTo>
                    <a:pt x="155690" y="286870"/>
                  </a:lnTo>
                  <a:lnTo>
                    <a:pt x="166292" y="273337"/>
                  </a:lnTo>
                  <a:lnTo>
                    <a:pt x="182702" y="260693"/>
                  </a:lnTo>
                  <a:lnTo>
                    <a:pt x="241312" y="234362"/>
                  </a:lnTo>
                  <a:lnTo>
                    <a:pt x="285776" y="202987"/>
                  </a:lnTo>
                  <a:lnTo>
                    <a:pt x="291123" y="194986"/>
                  </a:lnTo>
                  <a:lnTo>
                    <a:pt x="293945" y="176738"/>
                  </a:lnTo>
                  <a:lnTo>
                    <a:pt x="290720" y="168128"/>
                  </a:lnTo>
                  <a:lnTo>
                    <a:pt x="277778" y="152323"/>
                  </a:lnTo>
                  <a:lnTo>
                    <a:pt x="257208" y="143738"/>
                  </a:lnTo>
                  <a:lnTo>
                    <a:pt x="233638" y="141093"/>
                  </a:lnTo>
                  <a:lnTo>
                    <a:pt x="211464" y="143816"/>
                  </a:lnTo>
                  <a:lnTo>
                    <a:pt x="189910" y="155165"/>
                  </a:lnTo>
                  <a:lnTo>
                    <a:pt x="179249" y="163105"/>
                  </a:lnTo>
                  <a:lnTo>
                    <a:pt x="167404" y="184405"/>
                  </a:lnTo>
                  <a:lnTo>
                    <a:pt x="163309" y="209470"/>
                  </a:lnTo>
                  <a:lnTo>
                    <a:pt x="165389" y="236207"/>
                  </a:lnTo>
                  <a:lnTo>
                    <a:pt x="173332" y="257449"/>
                  </a:lnTo>
                  <a:lnTo>
                    <a:pt x="178726" y="266389"/>
                  </a:lnTo>
                  <a:lnTo>
                    <a:pt x="194077" y="279442"/>
                  </a:lnTo>
                  <a:lnTo>
                    <a:pt x="232529" y="297354"/>
                  </a:lnTo>
                  <a:lnTo>
                    <a:pt x="253085" y="298664"/>
                  </a:lnTo>
                  <a:lnTo>
                    <a:pt x="284269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892955" y="2381085"/>
              <a:ext cx="27124" cy="136871"/>
            </a:xfrm>
            <a:custGeom>
              <a:avLst/>
              <a:gdLst/>
              <a:ahLst/>
              <a:cxnLst/>
              <a:rect l="0" t="0" r="0" b="0"/>
              <a:pathLst>
                <a:path w="27124" h="136871">
                  <a:moveTo>
                    <a:pt x="6066" y="0"/>
                  </a:moveTo>
                  <a:lnTo>
                    <a:pt x="0" y="34792"/>
                  </a:lnTo>
                  <a:lnTo>
                    <a:pt x="7641" y="90537"/>
                  </a:lnTo>
                  <a:lnTo>
                    <a:pt x="17061" y="118853"/>
                  </a:lnTo>
                  <a:lnTo>
                    <a:pt x="27123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909550" y="229685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993777" y="2391433"/>
              <a:ext cx="168458" cy="137052"/>
            </a:xfrm>
            <a:custGeom>
              <a:avLst/>
              <a:gdLst/>
              <a:ahLst/>
              <a:cxnLst/>
              <a:rect l="0" t="0" r="0" b="0"/>
              <a:pathLst>
                <a:path w="168458" h="137052">
                  <a:moveTo>
                    <a:pt x="0" y="21238"/>
                  </a:moveTo>
                  <a:lnTo>
                    <a:pt x="17959" y="75113"/>
                  </a:lnTo>
                  <a:lnTo>
                    <a:pt x="35150" y="126685"/>
                  </a:lnTo>
                  <a:lnTo>
                    <a:pt x="37471" y="128970"/>
                  </a:lnTo>
                  <a:lnTo>
                    <a:pt x="39019" y="125815"/>
                  </a:lnTo>
                  <a:lnTo>
                    <a:pt x="39569" y="111000"/>
                  </a:lnTo>
                  <a:lnTo>
                    <a:pt x="35641" y="82929"/>
                  </a:lnTo>
                  <a:lnTo>
                    <a:pt x="46620" y="31571"/>
                  </a:lnTo>
                  <a:lnTo>
                    <a:pt x="62037" y="5712"/>
                  </a:lnTo>
                  <a:lnTo>
                    <a:pt x="70604" y="1529"/>
                  </a:lnTo>
                  <a:lnTo>
                    <a:pt x="92601" y="0"/>
                  </a:lnTo>
                  <a:lnTo>
                    <a:pt x="102678" y="4739"/>
                  </a:lnTo>
                  <a:lnTo>
                    <a:pt x="120114" y="22484"/>
                  </a:lnTo>
                  <a:lnTo>
                    <a:pt x="154450" y="82378"/>
                  </a:lnTo>
                  <a:lnTo>
                    <a:pt x="164307" y="112273"/>
                  </a:lnTo>
                  <a:lnTo>
                    <a:pt x="168457" y="1370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235933" y="2202101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48930"/>
                  </a:lnTo>
                  <a:lnTo>
                    <a:pt x="3120" y="96776"/>
                  </a:lnTo>
                  <a:lnTo>
                    <a:pt x="8333" y="147997"/>
                  </a:lnTo>
                  <a:lnTo>
                    <a:pt x="12998" y="197099"/>
                  </a:lnTo>
                  <a:lnTo>
                    <a:pt x="19465" y="255612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183290" y="2328443"/>
              <a:ext cx="178986" cy="63172"/>
            </a:xfrm>
            <a:custGeom>
              <a:avLst/>
              <a:gdLst/>
              <a:ahLst/>
              <a:cxnLst/>
              <a:rect l="0" t="0" r="0" b="0"/>
              <a:pathLst>
                <a:path w="178986" h="63172">
                  <a:moveTo>
                    <a:pt x="178985" y="0"/>
                  </a:moveTo>
                  <a:lnTo>
                    <a:pt x="135022" y="23719"/>
                  </a:lnTo>
                  <a:lnTo>
                    <a:pt x="84817" y="38437"/>
                  </a:lnTo>
                  <a:lnTo>
                    <a:pt x="29146" y="5260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341218" y="2349170"/>
              <a:ext cx="136483" cy="147730"/>
            </a:xfrm>
            <a:custGeom>
              <a:avLst/>
              <a:gdLst/>
              <a:ahLst/>
              <a:cxnLst/>
              <a:rect l="0" t="0" r="0" b="0"/>
              <a:pathLst>
                <a:path w="136483" h="147730">
                  <a:moveTo>
                    <a:pt x="0" y="74029"/>
                  </a:moveTo>
                  <a:lnTo>
                    <a:pt x="58617" y="74029"/>
                  </a:lnTo>
                  <a:lnTo>
                    <a:pt x="98996" y="68440"/>
                  </a:lnTo>
                  <a:lnTo>
                    <a:pt x="120428" y="59457"/>
                  </a:lnTo>
                  <a:lnTo>
                    <a:pt x="129418" y="53786"/>
                  </a:lnTo>
                  <a:lnTo>
                    <a:pt x="134242" y="45326"/>
                  </a:lnTo>
                  <a:lnTo>
                    <a:pt x="136482" y="23447"/>
                  </a:lnTo>
                  <a:lnTo>
                    <a:pt x="133102" y="14572"/>
                  </a:lnTo>
                  <a:lnTo>
                    <a:pt x="119988" y="1590"/>
                  </a:lnTo>
                  <a:lnTo>
                    <a:pt x="111577" y="0"/>
                  </a:lnTo>
                  <a:lnTo>
                    <a:pt x="92873" y="4473"/>
                  </a:lnTo>
                  <a:lnTo>
                    <a:pt x="62613" y="20145"/>
                  </a:lnTo>
                  <a:lnTo>
                    <a:pt x="48105" y="36042"/>
                  </a:lnTo>
                  <a:lnTo>
                    <a:pt x="29259" y="74844"/>
                  </a:lnTo>
                  <a:lnTo>
                    <a:pt x="27822" y="95449"/>
                  </a:lnTo>
                  <a:lnTo>
                    <a:pt x="32252" y="115134"/>
                  </a:lnTo>
                  <a:lnTo>
                    <a:pt x="42020" y="131683"/>
                  </a:lnTo>
                  <a:lnTo>
                    <a:pt x="50240" y="137031"/>
                  </a:lnTo>
                  <a:lnTo>
                    <a:pt x="90816" y="145616"/>
                  </a:lnTo>
                  <a:lnTo>
                    <a:pt x="115814" y="1477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541259" y="2328443"/>
              <a:ext cx="42115" cy="153397"/>
            </a:xfrm>
            <a:custGeom>
              <a:avLst/>
              <a:gdLst/>
              <a:ahLst/>
              <a:cxnLst/>
              <a:rect l="0" t="0" r="0" b="0"/>
              <a:pathLst>
                <a:path w="42115" h="153397">
                  <a:moveTo>
                    <a:pt x="0" y="84228"/>
                  </a:moveTo>
                  <a:lnTo>
                    <a:pt x="19128" y="136933"/>
                  </a:lnTo>
                  <a:lnTo>
                    <a:pt x="30339" y="152886"/>
                  </a:lnTo>
                  <a:lnTo>
                    <a:pt x="33094" y="153396"/>
                  </a:lnTo>
                  <a:lnTo>
                    <a:pt x="33761" y="149057"/>
                  </a:lnTo>
                  <a:lnTo>
                    <a:pt x="30213" y="132928"/>
                  </a:lnTo>
                  <a:lnTo>
                    <a:pt x="7994" y="78119"/>
                  </a:lnTo>
                  <a:lnTo>
                    <a:pt x="6673" y="54607"/>
                  </a:lnTo>
                  <a:lnTo>
                    <a:pt x="11155" y="33628"/>
                  </a:lnTo>
                  <a:lnTo>
                    <a:pt x="20946" y="16505"/>
                  </a:lnTo>
                  <a:lnTo>
                    <a:pt x="29976" y="7336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699187" y="2325222"/>
              <a:ext cx="106732" cy="151917"/>
            </a:xfrm>
            <a:custGeom>
              <a:avLst/>
              <a:gdLst/>
              <a:ahLst/>
              <a:cxnLst/>
              <a:rect l="0" t="0" r="0" b="0"/>
              <a:pathLst>
                <a:path w="106732" h="151917">
                  <a:moveTo>
                    <a:pt x="0" y="76920"/>
                  </a:moveTo>
                  <a:lnTo>
                    <a:pt x="58616" y="76920"/>
                  </a:lnTo>
                  <a:lnTo>
                    <a:pt x="79084" y="70681"/>
                  </a:lnTo>
                  <a:lnTo>
                    <a:pt x="87818" y="65742"/>
                  </a:lnTo>
                  <a:lnTo>
                    <a:pt x="100641" y="50895"/>
                  </a:lnTo>
                  <a:lnTo>
                    <a:pt x="105698" y="42022"/>
                  </a:lnTo>
                  <a:lnTo>
                    <a:pt x="106731" y="33768"/>
                  </a:lnTo>
                  <a:lnTo>
                    <a:pt x="101638" y="18357"/>
                  </a:lnTo>
                  <a:lnTo>
                    <a:pt x="88456" y="6828"/>
                  </a:lnTo>
                  <a:lnTo>
                    <a:pt x="80028" y="2116"/>
                  </a:lnTo>
                  <a:lnTo>
                    <a:pt x="61304" y="0"/>
                  </a:lnTo>
                  <a:lnTo>
                    <a:pt x="42454" y="4129"/>
                  </a:lnTo>
                  <a:lnTo>
                    <a:pt x="26277" y="13763"/>
                  </a:lnTo>
                  <a:lnTo>
                    <a:pt x="14408" y="32082"/>
                  </a:lnTo>
                  <a:lnTo>
                    <a:pt x="9605" y="43519"/>
                  </a:lnTo>
                  <a:lnTo>
                    <a:pt x="8435" y="87561"/>
                  </a:lnTo>
                  <a:lnTo>
                    <a:pt x="15497" y="126476"/>
                  </a:lnTo>
                  <a:lnTo>
                    <a:pt x="20860" y="135694"/>
                  </a:lnTo>
                  <a:lnTo>
                    <a:pt x="36177" y="149055"/>
                  </a:lnTo>
                  <a:lnTo>
                    <a:pt x="45175" y="151916"/>
                  </a:lnTo>
                  <a:lnTo>
                    <a:pt x="84228" y="1506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907733" y="2317914"/>
              <a:ext cx="120270" cy="189514"/>
            </a:xfrm>
            <a:custGeom>
              <a:avLst/>
              <a:gdLst/>
              <a:ahLst/>
              <a:cxnLst/>
              <a:rect l="0" t="0" r="0" b="0"/>
              <a:pathLst>
                <a:path w="120270" h="189514">
                  <a:moveTo>
                    <a:pt x="86252" y="0"/>
                  </a:moveTo>
                  <a:lnTo>
                    <a:pt x="63895" y="0"/>
                  </a:lnTo>
                  <a:lnTo>
                    <a:pt x="46680" y="6239"/>
                  </a:lnTo>
                  <a:lnTo>
                    <a:pt x="16564" y="29309"/>
                  </a:lnTo>
                  <a:lnTo>
                    <a:pt x="743" y="55087"/>
                  </a:lnTo>
                  <a:lnTo>
                    <a:pt x="0" y="63631"/>
                  </a:lnTo>
                  <a:lnTo>
                    <a:pt x="5414" y="79363"/>
                  </a:lnTo>
                  <a:lnTo>
                    <a:pt x="12473" y="84494"/>
                  </a:lnTo>
                  <a:lnTo>
                    <a:pt x="75562" y="102261"/>
                  </a:lnTo>
                  <a:lnTo>
                    <a:pt x="96709" y="109010"/>
                  </a:lnTo>
                  <a:lnTo>
                    <a:pt x="111567" y="122148"/>
                  </a:lnTo>
                  <a:lnTo>
                    <a:pt x="117166" y="130565"/>
                  </a:lnTo>
                  <a:lnTo>
                    <a:pt x="120269" y="149276"/>
                  </a:lnTo>
                  <a:lnTo>
                    <a:pt x="119458" y="159179"/>
                  </a:lnTo>
                  <a:lnTo>
                    <a:pt x="114238" y="166951"/>
                  </a:lnTo>
                  <a:lnTo>
                    <a:pt x="95961" y="178705"/>
                  </a:lnTo>
                  <a:lnTo>
                    <a:pt x="33609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141384" y="2233686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90" y="159756"/>
                  </a:lnTo>
                  <a:lnTo>
                    <a:pt x="14654" y="208642"/>
                  </a:lnTo>
                  <a:lnTo>
                    <a:pt x="28547" y="262742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078213" y="2338971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20368" y="5589"/>
                  </a:lnTo>
                  <a:lnTo>
                    <a:pt x="58958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530938" y="2335935"/>
              <a:ext cx="136872" cy="185359"/>
            </a:xfrm>
            <a:custGeom>
              <a:avLst/>
              <a:gdLst/>
              <a:ahLst/>
              <a:cxnLst/>
              <a:rect l="0" t="0" r="0" b="0"/>
              <a:pathLst>
                <a:path w="136872" h="185359">
                  <a:moveTo>
                    <a:pt x="0" y="76736"/>
                  </a:moveTo>
                  <a:lnTo>
                    <a:pt x="3120" y="119427"/>
                  </a:lnTo>
                  <a:lnTo>
                    <a:pt x="9575" y="138993"/>
                  </a:lnTo>
                  <a:lnTo>
                    <a:pt x="35411" y="185358"/>
                  </a:lnTo>
                  <a:lnTo>
                    <a:pt x="32069" y="166762"/>
                  </a:lnTo>
                  <a:lnTo>
                    <a:pt x="14942" y="106736"/>
                  </a:lnTo>
                  <a:lnTo>
                    <a:pt x="13006" y="69377"/>
                  </a:lnTo>
                  <a:lnTo>
                    <a:pt x="16699" y="46559"/>
                  </a:lnTo>
                  <a:lnTo>
                    <a:pt x="28479" y="27839"/>
                  </a:lnTo>
                  <a:lnTo>
                    <a:pt x="45413" y="12890"/>
                  </a:lnTo>
                  <a:lnTo>
                    <a:pt x="64637" y="2346"/>
                  </a:lnTo>
                  <a:lnTo>
                    <a:pt x="84880" y="0"/>
                  </a:lnTo>
                  <a:lnTo>
                    <a:pt x="136871" y="30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681485" y="2391721"/>
              <a:ext cx="154781" cy="147293"/>
            </a:xfrm>
            <a:custGeom>
              <a:avLst/>
              <a:gdLst/>
              <a:ahLst/>
              <a:cxnLst/>
              <a:rect l="0" t="0" r="0" b="0"/>
              <a:pathLst>
                <a:path w="154781" h="147293">
                  <a:moveTo>
                    <a:pt x="102138" y="84121"/>
                  </a:moveTo>
                  <a:lnTo>
                    <a:pt x="107727" y="67353"/>
                  </a:lnTo>
                  <a:lnTo>
                    <a:pt x="105613" y="34569"/>
                  </a:lnTo>
                  <a:lnTo>
                    <a:pt x="94324" y="14914"/>
                  </a:lnTo>
                  <a:lnTo>
                    <a:pt x="86400" y="6397"/>
                  </a:lnTo>
                  <a:lnTo>
                    <a:pt x="76438" y="1890"/>
                  </a:lnTo>
                  <a:lnTo>
                    <a:pt x="52891" y="0"/>
                  </a:lnTo>
                  <a:lnTo>
                    <a:pt x="33067" y="6179"/>
                  </a:lnTo>
                  <a:lnTo>
                    <a:pt x="24505" y="11103"/>
                  </a:lnTo>
                  <a:lnTo>
                    <a:pt x="11872" y="25932"/>
                  </a:lnTo>
                  <a:lnTo>
                    <a:pt x="3528" y="45391"/>
                  </a:lnTo>
                  <a:lnTo>
                    <a:pt x="0" y="82654"/>
                  </a:lnTo>
                  <a:lnTo>
                    <a:pt x="7014" y="120991"/>
                  </a:lnTo>
                  <a:lnTo>
                    <a:pt x="17356" y="139892"/>
                  </a:lnTo>
                  <a:lnTo>
                    <a:pt x="24560" y="144698"/>
                  </a:lnTo>
                  <a:lnTo>
                    <a:pt x="41922" y="146919"/>
                  </a:lnTo>
                  <a:lnTo>
                    <a:pt x="50295" y="143533"/>
                  </a:lnTo>
                  <a:lnTo>
                    <a:pt x="65839" y="130414"/>
                  </a:lnTo>
                  <a:lnTo>
                    <a:pt x="74306" y="109764"/>
                  </a:lnTo>
                  <a:lnTo>
                    <a:pt x="76564" y="97707"/>
                  </a:lnTo>
                  <a:lnTo>
                    <a:pt x="79239" y="93178"/>
                  </a:lnTo>
                  <a:lnTo>
                    <a:pt x="82193" y="93668"/>
                  </a:lnTo>
                  <a:lnTo>
                    <a:pt x="116807" y="127073"/>
                  </a:lnTo>
                  <a:lnTo>
                    <a:pt x="139239" y="141301"/>
                  </a:lnTo>
                  <a:lnTo>
                    <a:pt x="154780" y="147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879838" y="2244215"/>
              <a:ext cx="19599" cy="263213"/>
            </a:xfrm>
            <a:custGeom>
              <a:avLst/>
              <a:gdLst/>
              <a:ahLst/>
              <a:cxnLst/>
              <a:rect l="0" t="0" r="0" b="0"/>
              <a:pathLst>
                <a:path w="19599" h="263213">
                  <a:moveTo>
                    <a:pt x="9069" y="0"/>
                  </a:moveTo>
                  <a:lnTo>
                    <a:pt x="4" y="58616"/>
                  </a:lnTo>
                  <a:lnTo>
                    <a:pt x="0" y="120026"/>
                  </a:lnTo>
                  <a:lnTo>
                    <a:pt x="6931" y="178430"/>
                  </a:lnTo>
                  <a:lnTo>
                    <a:pt x="16024" y="238356"/>
                  </a:lnTo>
                  <a:lnTo>
                    <a:pt x="19598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794151" y="2328443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28402" y="17958"/>
                  </a:lnTo>
                  <a:lnTo>
                    <a:pt x="78395" y="28547"/>
                  </a:lnTo>
                  <a:lnTo>
                    <a:pt x="36096" y="30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920493" y="2378455"/>
              <a:ext cx="148964" cy="145404"/>
            </a:xfrm>
            <a:custGeom>
              <a:avLst/>
              <a:gdLst/>
              <a:ahLst/>
              <a:cxnLst/>
              <a:rect l="0" t="0" r="0" b="0"/>
              <a:pathLst>
                <a:path w="148964" h="145404">
                  <a:moveTo>
                    <a:pt x="0" y="55272"/>
                  </a:moveTo>
                  <a:lnTo>
                    <a:pt x="16767" y="66451"/>
                  </a:lnTo>
                  <a:lnTo>
                    <a:pt x="49552" y="73402"/>
                  </a:lnTo>
                  <a:lnTo>
                    <a:pt x="101381" y="74582"/>
                  </a:lnTo>
                  <a:lnTo>
                    <a:pt x="124607" y="70483"/>
                  </a:lnTo>
                  <a:lnTo>
                    <a:pt x="133374" y="65413"/>
                  </a:lnTo>
                  <a:lnTo>
                    <a:pt x="146235" y="50421"/>
                  </a:lnTo>
                  <a:lnTo>
                    <a:pt x="148963" y="41510"/>
                  </a:lnTo>
                  <a:lnTo>
                    <a:pt x="148874" y="22250"/>
                  </a:lnTo>
                  <a:lnTo>
                    <a:pt x="144873" y="14540"/>
                  </a:lnTo>
                  <a:lnTo>
                    <a:pt x="131068" y="2854"/>
                  </a:lnTo>
                  <a:lnTo>
                    <a:pt x="110115" y="0"/>
                  </a:lnTo>
                  <a:lnTo>
                    <a:pt x="87544" y="3801"/>
                  </a:lnTo>
                  <a:lnTo>
                    <a:pt x="69714" y="13289"/>
                  </a:lnTo>
                  <a:lnTo>
                    <a:pt x="46522" y="37374"/>
                  </a:lnTo>
                  <a:lnTo>
                    <a:pt x="30421" y="66737"/>
                  </a:lnTo>
                  <a:lnTo>
                    <a:pt x="23831" y="103253"/>
                  </a:lnTo>
                  <a:lnTo>
                    <a:pt x="26416" y="114166"/>
                  </a:lnTo>
                  <a:lnTo>
                    <a:pt x="38646" y="132530"/>
                  </a:lnTo>
                  <a:lnTo>
                    <a:pt x="58900" y="142252"/>
                  </a:lnTo>
                  <a:lnTo>
                    <a:pt x="82329" y="145403"/>
                  </a:lnTo>
                  <a:lnTo>
                    <a:pt x="126341" y="1395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278461" y="2254743"/>
              <a:ext cx="153059" cy="301911"/>
            </a:xfrm>
            <a:custGeom>
              <a:avLst/>
              <a:gdLst/>
              <a:ahLst/>
              <a:cxnLst/>
              <a:rect l="0" t="0" r="0" b="0"/>
              <a:pathLst>
                <a:path w="153059" h="301911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8406" y="164802"/>
                  </a:lnTo>
                  <a:lnTo>
                    <a:pt x="18212" y="221070"/>
                  </a:lnTo>
                  <a:lnTo>
                    <a:pt x="18623" y="240973"/>
                  </a:lnTo>
                  <a:lnTo>
                    <a:pt x="17095" y="241367"/>
                  </a:lnTo>
                  <a:lnTo>
                    <a:pt x="14906" y="238120"/>
                  </a:lnTo>
                  <a:lnTo>
                    <a:pt x="15594" y="225154"/>
                  </a:lnTo>
                  <a:lnTo>
                    <a:pt x="25567" y="188235"/>
                  </a:lnTo>
                  <a:lnTo>
                    <a:pt x="31083" y="180472"/>
                  </a:lnTo>
                  <a:lnTo>
                    <a:pt x="46570" y="168727"/>
                  </a:lnTo>
                  <a:lnTo>
                    <a:pt x="68271" y="165847"/>
                  </a:lnTo>
                  <a:lnTo>
                    <a:pt x="92344" y="169636"/>
                  </a:lnTo>
                  <a:lnTo>
                    <a:pt x="114742" y="179119"/>
                  </a:lnTo>
                  <a:lnTo>
                    <a:pt x="141493" y="203201"/>
                  </a:lnTo>
                  <a:lnTo>
                    <a:pt x="150623" y="225622"/>
                  </a:lnTo>
                  <a:lnTo>
                    <a:pt x="153058" y="238152"/>
                  </a:lnTo>
                  <a:lnTo>
                    <a:pt x="149525" y="261433"/>
                  </a:lnTo>
                  <a:lnTo>
                    <a:pt x="145307" y="272555"/>
                  </a:lnTo>
                  <a:lnTo>
                    <a:pt x="131262" y="288032"/>
                  </a:lnTo>
                  <a:lnTo>
                    <a:pt x="122603" y="293797"/>
                  </a:lnTo>
                  <a:lnTo>
                    <a:pt x="88060" y="301910"/>
                  </a:lnTo>
                  <a:lnTo>
                    <a:pt x="64874" y="297569"/>
                  </a:lnTo>
                  <a:lnTo>
                    <a:pt x="31586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446918" y="2444256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0" y="0"/>
                  </a:moveTo>
                  <a:lnTo>
                    <a:pt x="63171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478503" y="2412671"/>
              <a:ext cx="94758" cy="273741"/>
            </a:xfrm>
            <a:custGeom>
              <a:avLst/>
              <a:gdLst/>
              <a:ahLst/>
              <a:cxnLst/>
              <a:rect l="0" t="0" r="0" b="0"/>
              <a:pathLst>
                <a:path w="94758" h="273741">
                  <a:moveTo>
                    <a:pt x="94757" y="0"/>
                  </a:moveTo>
                  <a:lnTo>
                    <a:pt x="67246" y="53875"/>
                  </a:lnTo>
                  <a:lnTo>
                    <a:pt x="38438" y="117091"/>
                  </a:lnTo>
                  <a:lnTo>
                    <a:pt x="17988" y="177535"/>
                  </a:lnTo>
                  <a:lnTo>
                    <a:pt x="3178" y="234555"/>
                  </a:lnTo>
                  <a:lnTo>
                    <a:pt x="0" y="273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857529" y="2265272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8333" y="54144"/>
                  </a:lnTo>
                  <a:lnTo>
                    <a:pt x="9878" y="101440"/>
                  </a:lnTo>
                  <a:lnTo>
                    <a:pt x="13456" y="153668"/>
                  </a:lnTo>
                  <a:lnTo>
                    <a:pt x="18805" y="201899"/>
                  </a:lnTo>
                  <a:lnTo>
                    <a:pt x="23510" y="243875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741715" y="2402142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72168" y="3120"/>
                  </a:lnTo>
                  <a:lnTo>
                    <a:pt x="124323" y="11453"/>
                  </a:lnTo>
                  <a:lnTo>
                    <a:pt x="61343" y="1916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962814" y="2265272"/>
              <a:ext cx="368498" cy="310431"/>
            </a:xfrm>
            <a:custGeom>
              <a:avLst/>
              <a:gdLst/>
              <a:ahLst/>
              <a:cxnLst/>
              <a:rect l="0" t="0" r="0" b="0"/>
              <a:pathLst>
                <a:path w="368498" h="310431">
                  <a:moveTo>
                    <a:pt x="0" y="0"/>
                  </a:moveTo>
                  <a:lnTo>
                    <a:pt x="5589" y="58616"/>
                  </a:lnTo>
                  <a:lnTo>
                    <a:pt x="16789" y="120026"/>
                  </a:lnTo>
                  <a:lnTo>
                    <a:pt x="20214" y="181549"/>
                  </a:lnTo>
                  <a:lnTo>
                    <a:pt x="26480" y="244092"/>
                  </a:lnTo>
                  <a:lnTo>
                    <a:pt x="35662" y="281723"/>
                  </a:lnTo>
                  <a:lnTo>
                    <a:pt x="37813" y="284911"/>
                  </a:lnTo>
                  <a:lnTo>
                    <a:pt x="39247" y="282358"/>
                  </a:lnTo>
                  <a:lnTo>
                    <a:pt x="48102" y="222201"/>
                  </a:lnTo>
                  <a:lnTo>
                    <a:pt x="53125" y="211305"/>
                  </a:lnTo>
                  <a:lnTo>
                    <a:pt x="68065" y="196079"/>
                  </a:lnTo>
                  <a:lnTo>
                    <a:pt x="76962" y="190381"/>
                  </a:lnTo>
                  <a:lnTo>
                    <a:pt x="86403" y="188921"/>
                  </a:lnTo>
                  <a:lnTo>
                    <a:pt x="106252" y="193539"/>
                  </a:lnTo>
                  <a:lnTo>
                    <a:pt x="114118" y="200386"/>
                  </a:lnTo>
                  <a:lnTo>
                    <a:pt x="130779" y="232379"/>
                  </a:lnTo>
                  <a:lnTo>
                    <a:pt x="150569" y="293279"/>
                  </a:lnTo>
                  <a:lnTo>
                    <a:pt x="154192" y="297295"/>
                  </a:lnTo>
                  <a:lnTo>
                    <a:pt x="157777" y="296462"/>
                  </a:lnTo>
                  <a:lnTo>
                    <a:pt x="164880" y="286179"/>
                  </a:lnTo>
                  <a:lnTo>
                    <a:pt x="177795" y="261828"/>
                  </a:lnTo>
                  <a:lnTo>
                    <a:pt x="193664" y="246609"/>
                  </a:lnTo>
                  <a:lnTo>
                    <a:pt x="251035" y="222147"/>
                  </a:lnTo>
                  <a:lnTo>
                    <a:pt x="271838" y="212206"/>
                  </a:lnTo>
                  <a:lnTo>
                    <a:pt x="288883" y="196089"/>
                  </a:lnTo>
                  <a:lnTo>
                    <a:pt x="292025" y="186878"/>
                  </a:lnTo>
                  <a:lnTo>
                    <a:pt x="289276" y="167285"/>
                  </a:lnTo>
                  <a:lnTo>
                    <a:pt x="284098" y="159486"/>
                  </a:lnTo>
                  <a:lnTo>
                    <a:pt x="268985" y="147702"/>
                  </a:lnTo>
                  <a:lnTo>
                    <a:pt x="250570" y="144804"/>
                  </a:lnTo>
                  <a:lnTo>
                    <a:pt x="240746" y="145669"/>
                  </a:lnTo>
                  <a:lnTo>
                    <a:pt x="223592" y="152869"/>
                  </a:lnTo>
                  <a:lnTo>
                    <a:pt x="215742" y="158064"/>
                  </a:lnTo>
                  <a:lnTo>
                    <a:pt x="203899" y="176315"/>
                  </a:lnTo>
                  <a:lnTo>
                    <a:pt x="195907" y="200025"/>
                  </a:lnTo>
                  <a:lnTo>
                    <a:pt x="192355" y="226160"/>
                  </a:lnTo>
                  <a:lnTo>
                    <a:pt x="197016" y="250254"/>
                  </a:lnTo>
                  <a:lnTo>
                    <a:pt x="208055" y="272661"/>
                  </a:lnTo>
                  <a:lnTo>
                    <a:pt x="224660" y="294318"/>
                  </a:lnTo>
                  <a:lnTo>
                    <a:pt x="246858" y="306283"/>
                  </a:lnTo>
                  <a:lnTo>
                    <a:pt x="271151" y="310430"/>
                  </a:lnTo>
                  <a:lnTo>
                    <a:pt x="326043" y="300640"/>
                  </a:lnTo>
                  <a:lnTo>
                    <a:pt x="36849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605053" y="2389273"/>
              <a:ext cx="163445" cy="170798"/>
            </a:xfrm>
            <a:custGeom>
              <a:avLst/>
              <a:gdLst/>
              <a:ahLst/>
              <a:cxnLst/>
              <a:rect l="0" t="0" r="0" b="0"/>
              <a:pathLst>
                <a:path w="163445" h="170798">
                  <a:moveTo>
                    <a:pt x="0" y="12869"/>
                  </a:moveTo>
                  <a:lnTo>
                    <a:pt x="14654" y="71486"/>
                  </a:lnTo>
                  <a:lnTo>
                    <a:pt x="28547" y="131202"/>
                  </a:lnTo>
                  <a:lnTo>
                    <a:pt x="29559" y="144400"/>
                  </a:lnTo>
                  <a:lnTo>
                    <a:pt x="29065" y="147350"/>
                  </a:lnTo>
                  <a:lnTo>
                    <a:pt x="16753" y="95208"/>
                  </a:lnTo>
                  <a:lnTo>
                    <a:pt x="17962" y="57543"/>
                  </a:lnTo>
                  <a:lnTo>
                    <a:pt x="25729" y="24156"/>
                  </a:lnTo>
                  <a:lnTo>
                    <a:pt x="31190" y="15714"/>
                  </a:lnTo>
                  <a:lnTo>
                    <a:pt x="46618" y="3215"/>
                  </a:lnTo>
                  <a:lnTo>
                    <a:pt x="68292" y="0"/>
                  </a:lnTo>
                  <a:lnTo>
                    <a:pt x="91184" y="3640"/>
                  </a:lnTo>
                  <a:lnTo>
                    <a:pt x="109156" y="13057"/>
                  </a:lnTo>
                  <a:lnTo>
                    <a:pt x="132427" y="37101"/>
                  </a:lnTo>
                  <a:lnTo>
                    <a:pt x="148552" y="66452"/>
                  </a:lnTo>
                  <a:lnTo>
                    <a:pt x="159812" y="126611"/>
                  </a:lnTo>
                  <a:lnTo>
                    <a:pt x="163444" y="146479"/>
                  </a:lnTo>
                  <a:lnTo>
                    <a:pt x="157927" y="170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826801" y="2423199"/>
              <a:ext cx="115165" cy="155552"/>
            </a:xfrm>
            <a:custGeom>
              <a:avLst/>
              <a:gdLst/>
              <a:ahLst/>
              <a:cxnLst/>
              <a:rect l="0" t="0" r="0" b="0"/>
              <a:pathLst>
                <a:path w="115165" h="155552">
                  <a:moveTo>
                    <a:pt x="9879" y="0"/>
                  </a:moveTo>
                  <a:lnTo>
                    <a:pt x="2643" y="27556"/>
                  </a:lnTo>
                  <a:lnTo>
                    <a:pt x="0" y="86898"/>
                  </a:lnTo>
                  <a:lnTo>
                    <a:pt x="1979" y="118170"/>
                  </a:lnTo>
                  <a:lnTo>
                    <a:pt x="10657" y="143767"/>
                  </a:lnTo>
                  <a:lnTo>
                    <a:pt x="18586" y="150827"/>
                  </a:lnTo>
                  <a:lnTo>
                    <a:pt x="28552" y="154364"/>
                  </a:lnTo>
                  <a:lnTo>
                    <a:pt x="39875" y="155551"/>
                  </a:lnTo>
                  <a:lnTo>
                    <a:pt x="61815" y="147513"/>
                  </a:lnTo>
                  <a:lnTo>
                    <a:pt x="90777" y="123256"/>
                  </a:lnTo>
                  <a:lnTo>
                    <a:pt x="98906" y="113756"/>
                  </a:lnTo>
                  <a:lnTo>
                    <a:pt x="107938" y="87603"/>
                  </a:lnTo>
                  <a:lnTo>
                    <a:pt x="113737" y="28743"/>
                  </a:lnTo>
                  <a:lnTo>
                    <a:pt x="1151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015664" y="2455087"/>
              <a:ext cx="242156" cy="152711"/>
            </a:xfrm>
            <a:custGeom>
              <a:avLst/>
              <a:gdLst/>
              <a:ahLst/>
              <a:cxnLst/>
              <a:rect l="0" t="0" r="0" b="0"/>
              <a:pathLst>
                <a:path w="242156" h="152711">
                  <a:moveTo>
                    <a:pt x="0" y="52340"/>
                  </a:moveTo>
                  <a:lnTo>
                    <a:pt x="8333" y="106485"/>
                  </a:lnTo>
                  <a:lnTo>
                    <a:pt x="11893" y="131386"/>
                  </a:lnTo>
                  <a:lnTo>
                    <a:pt x="21273" y="150253"/>
                  </a:lnTo>
                  <a:lnTo>
                    <a:pt x="23541" y="152710"/>
                  </a:lnTo>
                  <a:lnTo>
                    <a:pt x="23883" y="150839"/>
                  </a:lnTo>
                  <a:lnTo>
                    <a:pt x="12158" y="87851"/>
                  </a:lnTo>
                  <a:lnTo>
                    <a:pt x="11011" y="47914"/>
                  </a:lnTo>
                  <a:lnTo>
                    <a:pt x="16982" y="26586"/>
                  </a:lnTo>
                  <a:lnTo>
                    <a:pt x="21849" y="17623"/>
                  </a:lnTo>
                  <a:lnTo>
                    <a:pt x="28604" y="12818"/>
                  </a:lnTo>
                  <a:lnTo>
                    <a:pt x="36617" y="10784"/>
                  </a:lnTo>
                  <a:lnTo>
                    <a:pt x="45468" y="10598"/>
                  </a:lnTo>
                  <a:lnTo>
                    <a:pt x="61542" y="16630"/>
                  </a:lnTo>
                  <a:lnTo>
                    <a:pt x="76485" y="28280"/>
                  </a:lnTo>
                  <a:lnTo>
                    <a:pt x="96882" y="54570"/>
                  </a:lnTo>
                  <a:lnTo>
                    <a:pt x="120064" y="108688"/>
                  </a:lnTo>
                  <a:lnTo>
                    <a:pt x="118482" y="103120"/>
                  </a:lnTo>
                  <a:lnTo>
                    <a:pt x="127617" y="49784"/>
                  </a:lnTo>
                  <a:lnTo>
                    <a:pt x="135097" y="25468"/>
                  </a:lnTo>
                  <a:lnTo>
                    <a:pt x="146221" y="6862"/>
                  </a:lnTo>
                  <a:lnTo>
                    <a:pt x="153633" y="2134"/>
                  </a:lnTo>
                  <a:lnTo>
                    <a:pt x="171226" y="0"/>
                  </a:lnTo>
                  <a:lnTo>
                    <a:pt x="179661" y="3409"/>
                  </a:lnTo>
                  <a:lnTo>
                    <a:pt x="195273" y="16555"/>
                  </a:lnTo>
                  <a:lnTo>
                    <a:pt x="211627" y="43687"/>
                  </a:lnTo>
                  <a:lnTo>
                    <a:pt x="234921" y="105147"/>
                  </a:lnTo>
                  <a:lnTo>
                    <a:pt x="242155" y="1365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278876" y="2286329"/>
              <a:ext cx="165600" cy="323396"/>
            </a:xfrm>
            <a:custGeom>
              <a:avLst/>
              <a:gdLst/>
              <a:ahLst/>
              <a:cxnLst/>
              <a:rect l="0" t="0" r="0" b="0"/>
              <a:pathLst>
                <a:path w="165600" h="323396">
                  <a:moveTo>
                    <a:pt x="0" y="0"/>
                  </a:moveTo>
                  <a:lnTo>
                    <a:pt x="9065" y="58617"/>
                  </a:lnTo>
                  <a:lnTo>
                    <a:pt x="18646" y="121196"/>
                  </a:lnTo>
                  <a:lnTo>
                    <a:pt x="31803" y="183644"/>
                  </a:lnTo>
                  <a:lnTo>
                    <a:pt x="46822" y="241382"/>
                  </a:lnTo>
                  <a:lnTo>
                    <a:pt x="44987" y="262869"/>
                  </a:lnTo>
                  <a:lnTo>
                    <a:pt x="42860" y="266493"/>
                  </a:lnTo>
                  <a:lnTo>
                    <a:pt x="40271" y="265399"/>
                  </a:lnTo>
                  <a:lnTo>
                    <a:pt x="37376" y="261161"/>
                  </a:lnTo>
                  <a:lnTo>
                    <a:pt x="37279" y="247092"/>
                  </a:lnTo>
                  <a:lnTo>
                    <a:pt x="46748" y="209465"/>
                  </a:lnTo>
                  <a:lnTo>
                    <a:pt x="62075" y="184246"/>
                  </a:lnTo>
                  <a:lnTo>
                    <a:pt x="69459" y="180152"/>
                  </a:lnTo>
                  <a:lnTo>
                    <a:pt x="87024" y="178723"/>
                  </a:lnTo>
                  <a:lnTo>
                    <a:pt x="116642" y="190085"/>
                  </a:lnTo>
                  <a:lnTo>
                    <a:pt x="142056" y="208270"/>
                  </a:lnTo>
                  <a:lnTo>
                    <a:pt x="158814" y="234065"/>
                  </a:lnTo>
                  <a:lnTo>
                    <a:pt x="165599" y="269524"/>
                  </a:lnTo>
                  <a:lnTo>
                    <a:pt x="160948" y="289804"/>
                  </a:lnTo>
                  <a:lnTo>
                    <a:pt x="156432" y="298487"/>
                  </a:lnTo>
                  <a:lnTo>
                    <a:pt x="142056" y="311255"/>
                  </a:lnTo>
                  <a:lnTo>
                    <a:pt x="122798" y="319659"/>
                  </a:lnTo>
                  <a:lnTo>
                    <a:pt x="98641" y="323395"/>
                  </a:lnTo>
                  <a:lnTo>
                    <a:pt x="75426" y="318816"/>
                  </a:lnTo>
                  <a:lnTo>
                    <a:pt x="42115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373633" y="2460506"/>
              <a:ext cx="191030" cy="152650"/>
            </a:xfrm>
            <a:custGeom>
              <a:avLst/>
              <a:gdLst/>
              <a:ahLst/>
              <a:cxnLst/>
              <a:rect l="0" t="0" r="0" b="0"/>
              <a:pathLst>
                <a:path w="191030" h="152650">
                  <a:moveTo>
                    <a:pt x="0" y="78507"/>
                  </a:moveTo>
                  <a:lnTo>
                    <a:pt x="16768" y="72917"/>
                  </a:lnTo>
                  <a:lnTo>
                    <a:pt x="75446" y="76962"/>
                  </a:lnTo>
                  <a:lnTo>
                    <a:pt x="130196" y="72612"/>
                  </a:lnTo>
                  <a:lnTo>
                    <a:pt x="166478" y="63762"/>
                  </a:lnTo>
                  <a:lnTo>
                    <a:pt x="175327" y="58148"/>
                  </a:lnTo>
                  <a:lnTo>
                    <a:pt x="188277" y="42552"/>
                  </a:lnTo>
                  <a:lnTo>
                    <a:pt x="191029" y="33480"/>
                  </a:lnTo>
                  <a:lnTo>
                    <a:pt x="190967" y="14041"/>
                  </a:lnTo>
                  <a:lnTo>
                    <a:pt x="185803" y="7454"/>
                  </a:lnTo>
                  <a:lnTo>
                    <a:pt x="167587" y="134"/>
                  </a:lnTo>
                  <a:lnTo>
                    <a:pt x="147013" y="0"/>
                  </a:lnTo>
                  <a:lnTo>
                    <a:pt x="136613" y="1603"/>
                  </a:lnTo>
                  <a:lnTo>
                    <a:pt x="128510" y="6180"/>
                  </a:lnTo>
                  <a:lnTo>
                    <a:pt x="116387" y="20625"/>
                  </a:lnTo>
                  <a:lnTo>
                    <a:pt x="93007" y="66900"/>
                  </a:lnTo>
                  <a:lnTo>
                    <a:pt x="88130" y="93625"/>
                  </a:lnTo>
                  <a:lnTo>
                    <a:pt x="92201" y="114861"/>
                  </a:lnTo>
                  <a:lnTo>
                    <a:pt x="102979" y="132099"/>
                  </a:lnTo>
                  <a:lnTo>
                    <a:pt x="119468" y="147559"/>
                  </a:lnTo>
                  <a:lnTo>
                    <a:pt x="128778" y="151448"/>
                  </a:lnTo>
                  <a:lnTo>
                    <a:pt x="148482" y="152649"/>
                  </a:lnTo>
                  <a:lnTo>
                    <a:pt x="189513" y="1416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611990" y="2465313"/>
              <a:ext cx="109084" cy="137453"/>
            </a:xfrm>
            <a:custGeom>
              <a:avLst/>
              <a:gdLst/>
              <a:ahLst/>
              <a:cxnLst/>
              <a:rect l="0" t="0" r="0" b="0"/>
              <a:pathLst>
                <a:path w="109084" h="137453">
                  <a:moveTo>
                    <a:pt x="3798" y="52642"/>
                  </a:moveTo>
                  <a:lnTo>
                    <a:pt x="21757" y="107687"/>
                  </a:lnTo>
                  <a:lnTo>
                    <a:pt x="29656" y="137452"/>
                  </a:lnTo>
                  <a:lnTo>
                    <a:pt x="29226" y="137258"/>
                  </a:lnTo>
                  <a:lnTo>
                    <a:pt x="1392" y="83018"/>
                  </a:lnTo>
                  <a:lnTo>
                    <a:pt x="0" y="62634"/>
                  </a:lnTo>
                  <a:lnTo>
                    <a:pt x="4450" y="43045"/>
                  </a:lnTo>
                  <a:lnTo>
                    <a:pt x="14227" y="26540"/>
                  </a:lnTo>
                  <a:lnTo>
                    <a:pt x="29490" y="14525"/>
                  </a:lnTo>
                  <a:lnTo>
                    <a:pt x="49142" y="6456"/>
                  </a:lnTo>
                  <a:lnTo>
                    <a:pt x="1090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906863" y="2486370"/>
              <a:ext cx="126687" cy="151856"/>
            </a:xfrm>
            <a:custGeom>
              <a:avLst/>
              <a:gdLst/>
              <a:ahLst/>
              <a:cxnLst/>
              <a:rect l="0" t="0" r="0" b="0"/>
              <a:pathLst>
                <a:path w="126687" h="151856">
                  <a:moveTo>
                    <a:pt x="109008" y="31585"/>
                  </a:moveTo>
                  <a:lnTo>
                    <a:pt x="97830" y="14818"/>
                  </a:lnTo>
                  <a:lnTo>
                    <a:pt x="89858" y="9879"/>
                  </a:lnTo>
                  <a:lnTo>
                    <a:pt x="68521" y="4391"/>
                  </a:lnTo>
                  <a:lnTo>
                    <a:pt x="46560" y="8191"/>
                  </a:lnTo>
                  <a:lnTo>
                    <a:pt x="35791" y="12479"/>
                  </a:lnTo>
                  <a:lnTo>
                    <a:pt x="20705" y="26603"/>
                  </a:lnTo>
                  <a:lnTo>
                    <a:pt x="1489" y="64266"/>
                  </a:lnTo>
                  <a:lnTo>
                    <a:pt x="0" y="87834"/>
                  </a:lnTo>
                  <a:lnTo>
                    <a:pt x="8577" y="135503"/>
                  </a:lnTo>
                  <a:lnTo>
                    <a:pt x="15148" y="142978"/>
                  </a:lnTo>
                  <a:lnTo>
                    <a:pt x="34927" y="151283"/>
                  </a:lnTo>
                  <a:lnTo>
                    <a:pt x="56196" y="151855"/>
                  </a:lnTo>
                  <a:lnTo>
                    <a:pt x="77348" y="147040"/>
                  </a:lnTo>
                  <a:lnTo>
                    <a:pt x="98446" y="137101"/>
                  </a:lnTo>
                  <a:lnTo>
                    <a:pt x="113283" y="121765"/>
                  </a:lnTo>
                  <a:lnTo>
                    <a:pt x="122607" y="102081"/>
                  </a:lnTo>
                  <a:lnTo>
                    <a:pt x="126686" y="65861"/>
                  </a:lnTo>
                  <a:lnTo>
                    <a:pt x="123494" y="43310"/>
                  </a:lnTo>
                  <a:lnTo>
                    <a:pt x="115056" y="24708"/>
                  </a:lnTo>
                  <a:lnTo>
                    <a:pt x="9848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053713" y="2312204"/>
              <a:ext cx="120087" cy="321566"/>
            </a:xfrm>
            <a:custGeom>
              <a:avLst/>
              <a:gdLst/>
              <a:ahLst/>
              <a:cxnLst/>
              <a:rect l="0" t="0" r="0" b="0"/>
              <a:pathLst>
                <a:path w="120087" h="321566">
                  <a:moveTo>
                    <a:pt x="99029" y="321565"/>
                  </a:moveTo>
                  <a:lnTo>
                    <a:pt x="83387" y="303584"/>
                  </a:lnTo>
                  <a:lnTo>
                    <a:pt x="59422" y="246041"/>
                  </a:lnTo>
                  <a:lnTo>
                    <a:pt x="38086" y="194169"/>
                  </a:lnTo>
                  <a:lnTo>
                    <a:pt x="18604" y="132130"/>
                  </a:lnTo>
                  <a:lnTo>
                    <a:pt x="802" y="70509"/>
                  </a:lnTo>
                  <a:lnTo>
                    <a:pt x="0" y="48548"/>
                  </a:lnTo>
                  <a:lnTo>
                    <a:pt x="4713" y="28258"/>
                  </a:lnTo>
                  <a:lnTo>
                    <a:pt x="14607" y="11442"/>
                  </a:lnTo>
                  <a:lnTo>
                    <a:pt x="24030" y="6022"/>
                  </a:lnTo>
                  <a:lnTo>
                    <a:pt x="50098" y="0"/>
                  </a:lnTo>
                  <a:lnTo>
                    <a:pt x="102420" y="4149"/>
                  </a:lnTo>
                  <a:lnTo>
                    <a:pt x="120086" y="5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036928" y="2486370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9311" y="9065"/>
                  </a:lnTo>
                  <a:lnTo>
                    <a:pt x="46307" y="114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459416" y="2474347"/>
              <a:ext cx="120257" cy="283188"/>
            </a:xfrm>
            <a:custGeom>
              <a:avLst/>
              <a:gdLst/>
              <a:ahLst/>
              <a:cxnLst/>
              <a:rect l="0" t="0" r="0" b="0"/>
              <a:pathLst>
                <a:path w="120257" h="283188">
                  <a:moveTo>
                    <a:pt x="9181" y="96251"/>
                  </a:moveTo>
                  <a:lnTo>
                    <a:pt x="9181" y="145182"/>
                  </a:lnTo>
                  <a:lnTo>
                    <a:pt x="14769" y="204312"/>
                  </a:lnTo>
                  <a:lnTo>
                    <a:pt x="27392" y="266806"/>
                  </a:lnTo>
                  <a:lnTo>
                    <a:pt x="28972" y="283187"/>
                  </a:lnTo>
                  <a:lnTo>
                    <a:pt x="28693" y="259524"/>
                  </a:lnTo>
                  <a:lnTo>
                    <a:pt x="18711" y="202245"/>
                  </a:lnTo>
                  <a:lnTo>
                    <a:pt x="5475" y="145524"/>
                  </a:lnTo>
                  <a:lnTo>
                    <a:pt x="0" y="89260"/>
                  </a:lnTo>
                  <a:lnTo>
                    <a:pt x="2038" y="36205"/>
                  </a:lnTo>
                  <a:lnTo>
                    <a:pt x="4420" y="24635"/>
                  </a:lnTo>
                  <a:lnTo>
                    <a:pt x="9516" y="15752"/>
                  </a:lnTo>
                  <a:lnTo>
                    <a:pt x="24538" y="2762"/>
                  </a:lnTo>
                  <a:lnTo>
                    <a:pt x="33457" y="0"/>
                  </a:lnTo>
                  <a:lnTo>
                    <a:pt x="52726" y="50"/>
                  </a:lnTo>
                  <a:lnTo>
                    <a:pt x="83305" y="12245"/>
                  </a:lnTo>
                  <a:lnTo>
                    <a:pt x="101007" y="30449"/>
                  </a:lnTo>
                  <a:lnTo>
                    <a:pt x="114333" y="54138"/>
                  </a:lnTo>
                  <a:lnTo>
                    <a:pt x="120256" y="80263"/>
                  </a:lnTo>
                  <a:lnTo>
                    <a:pt x="116649" y="101234"/>
                  </a:lnTo>
                  <a:lnTo>
                    <a:pt x="112412" y="110101"/>
                  </a:lnTo>
                  <a:lnTo>
                    <a:pt x="98346" y="123074"/>
                  </a:lnTo>
                  <a:lnTo>
                    <a:pt x="60718" y="140934"/>
                  </a:lnTo>
                  <a:lnTo>
                    <a:pt x="43395" y="142236"/>
                  </a:lnTo>
                  <a:lnTo>
                    <a:pt x="19709" y="1383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629735" y="2471004"/>
              <a:ext cx="154718" cy="162766"/>
            </a:xfrm>
            <a:custGeom>
              <a:avLst/>
              <a:gdLst/>
              <a:ahLst/>
              <a:cxnLst/>
              <a:rect l="0" t="0" r="0" b="0"/>
              <a:pathLst>
                <a:path w="154718" h="162766">
                  <a:moveTo>
                    <a:pt x="112603" y="57480"/>
                  </a:moveTo>
                  <a:lnTo>
                    <a:pt x="92359" y="13517"/>
                  </a:lnTo>
                  <a:lnTo>
                    <a:pt x="82730" y="7115"/>
                  </a:lnTo>
                  <a:lnTo>
                    <a:pt x="56432" y="0"/>
                  </a:lnTo>
                  <a:lnTo>
                    <a:pt x="44740" y="1613"/>
                  </a:lnTo>
                  <a:lnTo>
                    <a:pt x="25510" y="12763"/>
                  </a:lnTo>
                  <a:lnTo>
                    <a:pt x="12284" y="29417"/>
                  </a:lnTo>
                  <a:lnTo>
                    <a:pt x="3676" y="49687"/>
                  </a:lnTo>
                  <a:lnTo>
                    <a:pt x="0" y="86237"/>
                  </a:lnTo>
                  <a:lnTo>
                    <a:pt x="3286" y="108865"/>
                  </a:lnTo>
                  <a:lnTo>
                    <a:pt x="11765" y="127501"/>
                  </a:lnTo>
                  <a:lnTo>
                    <a:pt x="17302" y="135746"/>
                  </a:lnTo>
                  <a:lnTo>
                    <a:pt x="25672" y="141243"/>
                  </a:lnTo>
                  <a:lnTo>
                    <a:pt x="47450" y="147351"/>
                  </a:lnTo>
                  <a:lnTo>
                    <a:pt x="56300" y="145470"/>
                  </a:lnTo>
                  <a:lnTo>
                    <a:pt x="63369" y="140706"/>
                  </a:lnTo>
                  <a:lnTo>
                    <a:pt x="74343" y="126055"/>
                  </a:lnTo>
                  <a:lnTo>
                    <a:pt x="83120" y="107845"/>
                  </a:lnTo>
                  <a:lnTo>
                    <a:pt x="89881" y="68512"/>
                  </a:lnTo>
                  <a:lnTo>
                    <a:pt x="97456" y="92978"/>
                  </a:lnTo>
                  <a:lnTo>
                    <a:pt x="127419" y="139884"/>
                  </a:lnTo>
                  <a:lnTo>
                    <a:pt x="154717" y="1627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784452" y="2517955"/>
              <a:ext cx="84229" cy="105287"/>
            </a:xfrm>
            <a:custGeom>
              <a:avLst/>
              <a:gdLst/>
              <a:ahLst/>
              <a:cxnLst/>
              <a:rect l="0" t="0" r="0" b="0"/>
              <a:pathLst>
                <a:path w="84229" h="105287">
                  <a:moveTo>
                    <a:pt x="0" y="0"/>
                  </a:moveTo>
                  <a:lnTo>
                    <a:pt x="42661" y="60874"/>
                  </a:lnTo>
                  <a:lnTo>
                    <a:pt x="84228" y="1052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826565" y="2465313"/>
              <a:ext cx="94758" cy="431669"/>
            </a:xfrm>
            <a:custGeom>
              <a:avLst/>
              <a:gdLst/>
              <a:ahLst/>
              <a:cxnLst/>
              <a:rect l="0" t="0" r="0" b="0"/>
              <a:pathLst>
                <a:path w="94758" h="431669">
                  <a:moveTo>
                    <a:pt x="94757" y="0"/>
                  </a:moveTo>
                  <a:lnTo>
                    <a:pt x="83304" y="54145"/>
                  </a:lnTo>
                  <a:lnTo>
                    <a:pt x="66559" y="116965"/>
                  </a:lnTo>
                  <a:lnTo>
                    <a:pt x="52619" y="174359"/>
                  </a:lnTo>
                  <a:lnTo>
                    <a:pt x="38600" y="236953"/>
                  </a:lnTo>
                  <a:lnTo>
                    <a:pt x="28075" y="296376"/>
                  </a:lnTo>
                  <a:lnTo>
                    <a:pt x="14038" y="357631"/>
                  </a:lnTo>
                  <a:lnTo>
                    <a:pt x="3120" y="414964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816037" y="29075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1519788" y="2769741"/>
            <a:ext cx="1158665" cy="473769"/>
            <a:chOff x="1519788" y="2769741"/>
            <a:chExt cx="1158665" cy="473769"/>
          </a:xfrm>
        </p:grpSpPr>
        <p:sp>
          <p:nvSpPr>
            <p:cNvPr id="96" name="Freeform 95"/>
            <p:cNvSpPr/>
            <p:nvPr/>
          </p:nvSpPr>
          <p:spPr>
            <a:xfrm>
              <a:off x="1519788" y="2883710"/>
              <a:ext cx="143061" cy="359800"/>
            </a:xfrm>
            <a:custGeom>
              <a:avLst/>
              <a:gdLst/>
              <a:ahLst/>
              <a:cxnLst/>
              <a:rect l="0" t="0" r="0" b="0"/>
              <a:pathLst>
                <a:path w="143061" h="359800">
                  <a:moveTo>
                    <a:pt x="0" y="86971"/>
                  </a:moveTo>
                  <a:lnTo>
                    <a:pt x="0" y="145588"/>
                  </a:lnTo>
                  <a:lnTo>
                    <a:pt x="1170" y="198592"/>
                  </a:lnTo>
                  <a:lnTo>
                    <a:pt x="8333" y="250309"/>
                  </a:lnTo>
                  <a:lnTo>
                    <a:pt x="15684" y="310568"/>
                  </a:lnTo>
                  <a:lnTo>
                    <a:pt x="26061" y="359342"/>
                  </a:lnTo>
                  <a:lnTo>
                    <a:pt x="25563" y="359799"/>
                  </a:lnTo>
                  <a:lnTo>
                    <a:pt x="16358" y="324137"/>
                  </a:lnTo>
                  <a:lnTo>
                    <a:pt x="17746" y="269172"/>
                  </a:lnTo>
                  <a:lnTo>
                    <a:pt x="9181" y="213255"/>
                  </a:lnTo>
                  <a:lnTo>
                    <a:pt x="1814" y="151560"/>
                  </a:lnTo>
                  <a:lnTo>
                    <a:pt x="537" y="100389"/>
                  </a:lnTo>
                  <a:lnTo>
                    <a:pt x="5748" y="53772"/>
                  </a:lnTo>
                  <a:lnTo>
                    <a:pt x="14643" y="30882"/>
                  </a:lnTo>
                  <a:lnTo>
                    <a:pt x="20291" y="21502"/>
                  </a:lnTo>
                  <a:lnTo>
                    <a:pt x="35924" y="7961"/>
                  </a:lnTo>
                  <a:lnTo>
                    <a:pt x="45006" y="2712"/>
                  </a:lnTo>
                  <a:lnTo>
                    <a:pt x="64456" y="0"/>
                  </a:lnTo>
                  <a:lnTo>
                    <a:pt x="84799" y="3863"/>
                  </a:lnTo>
                  <a:lnTo>
                    <a:pt x="105539" y="13380"/>
                  </a:lnTo>
                  <a:lnTo>
                    <a:pt x="131356" y="37480"/>
                  </a:lnTo>
                  <a:lnTo>
                    <a:pt x="140269" y="59906"/>
                  </a:lnTo>
                  <a:lnTo>
                    <a:pt x="143060" y="85470"/>
                  </a:lnTo>
                  <a:lnTo>
                    <a:pt x="140401" y="112430"/>
                  </a:lnTo>
                  <a:lnTo>
                    <a:pt x="132201" y="133771"/>
                  </a:lnTo>
                  <a:lnTo>
                    <a:pt x="126738" y="142738"/>
                  </a:lnTo>
                  <a:lnTo>
                    <a:pt x="111310" y="155820"/>
                  </a:lnTo>
                  <a:lnTo>
                    <a:pt x="102283" y="160946"/>
                  </a:lnTo>
                  <a:lnTo>
                    <a:pt x="79774" y="163523"/>
                  </a:lnTo>
                  <a:lnTo>
                    <a:pt x="31585" y="1606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688244" y="2861249"/>
              <a:ext cx="145548" cy="162075"/>
            </a:xfrm>
            <a:custGeom>
              <a:avLst/>
              <a:gdLst/>
              <a:ahLst/>
              <a:cxnLst/>
              <a:rect l="0" t="0" r="0" b="0"/>
              <a:pathLst>
                <a:path w="145548" h="162075">
                  <a:moveTo>
                    <a:pt x="0" y="88375"/>
                  </a:moveTo>
                  <a:lnTo>
                    <a:pt x="58617" y="88375"/>
                  </a:lnTo>
                  <a:lnTo>
                    <a:pt x="111621" y="86035"/>
                  </a:lnTo>
                  <a:lnTo>
                    <a:pt x="135007" y="77197"/>
                  </a:lnTo>
                  <a:lnTo>
                    <a:pt x="141477" y="69224"/>
                  </a:lnTo>
                  <a:lnTo>
                    <a:pt x="145547" y="47888"/>
                  </a:lnTo>
                  <a:lnTo>
                    <a:pt x="140337" y="25927"/>
                  </a:lnTo>
                  <a:lnTo>
                    <a:pt x="135672" y="15157"/>
                  </a:lnTo>
                  <a:lnTo>
                    <a:pt x="126713" y="7978"/>
                  </a:lnTo>
                  <a:lnTo>
                    <a:pt x="101160" y="0"/>
                  </a:lnTo>
                  <a:lnTo>
                    <a:pt x="76546" y="2694"/>
                  </a:lnTo>
                  <a:lnTo>
                    <a:pt x="55077" y="12860"/>
                  </a:lnTo>
                  <a:lnTo>
                    <a:pt x="37737" y="29076"/>
                  </a:lnTo>
                  <a:lnTo>
                    <a:pt x="28470" y="51102"/>
                  </a:lnTo>
                  <a:lnTo>
                    <a:pt x="25522" y="76488"/>
                  </a:lnTo>
                  <a:lnTo>
                    <a:pt x="28111" y="103369"/>
                  </a:lnTo>
                  <a:lnTo>
                    <a:pt x="39400" y="124675"/>
                  </a:lnTo>
                  <a:lnTo>
                    <a:pt x="56115" y="140773"/>
                  </a:lnTo>
                  <a:lnTo>
                    <a:pt x="84087" y="155243"/>
                  </a:lnTo>
                  <a:lnTo>
                    <a:pt x="115813" y="1620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888285" y="2886453"/>
              <a:ext cx="73701" cy="132932"/>
            </a:xfrm>
            <a:custGeom>
              <a:avLst/>
              <a:gdLst/>
              <a:ahLst/>
              <a:cxnLst/>
              <a:rect l="0" t="0" r="0" b="0"/>
              <a:pathLst>
                <a:path w="73701" h="132932">
                  <a:moveTo>
                    <a:pt x="0" y="42114"/>
                  </a:moveTo>
                  <a:lnTo>
                    <a:pt x="14573" y="93139"/>
                  </a:lnTo>
                  <a:lnTo>
                    <a:pt x="39404" y="130962"/>
                  </a:lnTo>
                  <a:lnTo>
                    <a:pt x="42647" y="132931"/>
                  </a:lnTo>
                  <a:lnTo>
                    <a:pt x="43639" y="130735"/>
                  </a:lnTo>
                  <a:lnTo>
                    <a:pt x="43131" y="125761"/>
                  </a:lnTo>
                  <a:lnTo>
                    <a:pt x="18485" y="67135"/>
                  </a:lnTo>
                  <a:lnTo>
                    <a:pt x="12886" y="27171"/>
                  </a:lnTo>
                  <a:lnTo>
                    <a:pt x="16780" y="18114"/>
                  </a:lnTo>
                  <a:lnTo>
                    <a:pt x="24055" y="12076"/>
                  </a:lnTo>
                  <a:lnTo>
                    <a:pt x="50411" y="357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088327" y="2928567"/>
              <a:ext cx="31586" cy="94757"/>
            </a:xfrm>
            <a:custGeom>
              <a:avLst/>
              <a:gdLst/>
              <a:ahLst/>
              <a:cxnLst/>
              <a:rect l="0" t="0" r="0" b="0"/>
              <a:pathLst>
                <a:path w="31586" h="94757">
                  <a:moveTo>
                    <a:pt x="0" y="0"/>
                  </a:moveTo>
                  <a:lnTo>
                    <a:pt x="14654" y="62093"/>
                  </a:lnTo>
                  <a:lnTo>
                    <a:pt x="31585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088327" y="284433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187873" y="2917490"/>
              <a:ext cx="95818" cy="105954"/>
            </a:xfrm>
            <a:custGeom>
              <a:avLst/>
              <a:gdLst/>
              <a:ahLst/>
              <a:cxnLst/>
              <a:rect l="0" t="0" r="0" b="0"/>
              <a:pathLst>
                <a:path w="95818" h="105954">
                  <a:moveTo>
                    <a:pt x="68910" y="21605"/>
                  </a:moveTo>
                  <a:lnTo>
                    <a:pt x="63321" y="4838"/>
                  </a:lnTo>
                  <a:lnTo>
                    <a:pt x="56995" y="1069"/>
                  </a:lnTo>
                  <a:lnTo>
                    <a:pt x="37488" y="0"/>
                  </a:lnTo>
                  <a:lnTo>
                    <a:pt x="19460" y="6544"/>
                  </a:lnTo>
                  <a:lnTo>
                    <a:pt x="11377" y="11564"/>
                  </a:lnTo>
                  <a:lnTo>
                    <a:pt x="5988" y="19591"/>
                  </a:lnTo>
                  <a:lnTo>
                    <a:pt x="0" y="40987"/>
                  </a:lnTo>
                  <a:lnTo>
                    <a:pt x="3578" y="62975"/>
                  </a:lnTo>
                  <a:lnTo>
                    <a:pt x="14137" y="83276"/>
                  </a:lnTo>
                  <a:lnTo>
                    <a:pt x="30528" y="100097"/>
                  </a:lnTo>
                  <a:lnTo>
                    <a:pt x="39813" y="104349"/>
                  </a:lnTo>
                  <a:lnTo>
                    <a:pt x="59487" y="105953"/>
                  </a:lnTo>
                  <a:lnTo>
                    <a:pt x="68477" y="102404"/>
                  </a:lnTo>
                  <a:lnTo>
                    <a:pt x="84705" y="89101"/>
                  </a:lnTo>
                  <a:lnTo>
                    <a:pt x="93478" y="68371"/>
                  </a:lnTo>
                  <a:lnTo>
                    <a:pt x="95817" y="56292"/>
                  </a:lnTo>
                  <a:lnTo>
                    <a:pt x="92177" y="33512"/>
                  </a:lnTo>
                  <a:lnTo>
                    <a:pt x="83930" y="15199"/>
                  </a:lnTo>
                  <a:lnTo>
                    <a:pt x="68910" y="5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358733" y="2769741"/>
              <a:ext cx="129678" cy="253858"/>
            </a:xfrm>
            <a:custGeom>
              <a:avLst/>
              <a:gdLst/>
              <a:ahLst/>
              <a:cxnLst/>
              <a:rect l="0" t="0" r="0" b="0"/>
              <a:pathLst>
                <a:path w="129678" h="253858">
                  <a:moveTo>
                    <a:pt x="55977" y="211468"/>
                  </a:moveTo>
                  <a:lnTo>
                    <a:pt x="55977" y="189112"/>
                  </a:lnTo>
                  <a:lnTo>
                    <a:pt x="52468" y="181356"/>
                  </a:lnTo>
                  <a:lnTo>
                    <a:pt x="39210" y="169619"/>
                  </a:lnTo>
                  <a:lnTo>
                    <a:pt x="31931" y="168361"/>
                  </a:lnTo>
                  <a:lnTo>
                    <a:pt x="24738" y="169862"/>
                  </a:lnTo>
                  <a:lnTo>
                    <a:pt x="17604" y="173202"/>
                  </a:lnTo>
                  <a:lnTo>
                    <a:pt x="6557" y="186272"/>
                  </a:lnTo>
                  <a:lnTo>
                    <a:pt x="1974" y="194671"/>
                  </a:lnTo>
                  <a:lnTo>
                    <a:pt x="0" y="213362"/>
                  </a:lnTo>
                  <a:lnTo>
                    <a:pt x="1112" y="223259"/>
                  </a:lnTo>
                  <a:lnTo>
                    <a:pt x="11705" y="240495"/>
                  </a:lnTo>
                  <a:lnTo>
                    <a:pt x="19444" y="248367"/>
                  </a:lnTo>
                  <a:lnTo>
                    <a:pt x="28112" y="252445"/>
                  </a:lnTo>
                  <a:lnTo>
                    <a:pt x="47102" y="253857"/>
                  </a:lnTo>
                  <a:lnTo>
                    <a:pt x="55910" y="250256"/>
                  </a:lnTo>
                  <a:lnTo>
                    <a:pt x="71935" y="236896"/>
                  </a:lnTo>
                  <a:lnTo>
                    <a:pt x="92881" y="192488"/>
                  </a:lnTo>
                  <a:lnTo>
                    <a:pt x="103437" y="157102"/>
                  </a:lnTo>
                  <a:lnTo>
                    <a:pt x="104476" y="97047"/>
                  </a:lnTo>
                  <a:lnTo>
                    <a:pt x="93763" y="39778"/>
                  </a:lnTo>
                  <a:lnTo>
                    <a:pt x="83811" y="3060"/>
                  </a:lnTo>
                  <a:lnTo>
                    <a:pt x="79212" y="0"/>
                  </a:lnTo>
                  <a:lnTo>
                    <a:pt x="73807" y="2639"/>
                  </a:lnTo>
                  <a:lnTo>
                    <a:pt x="67864" y="9078"/>
                  </a:lnTo>
                  <a:lnTo>
                    <a:pt x="65071" y="18050"/>
                  </a:lnTo>
                  <a:lnTo>
                    <a:pt x="66731" y="51864"/>
                  </a:lnTo>
                  <a:lnTo>
                    <a:pt x="81036" y="111552"/>
                  </a:lnTo>
                  <a:lnTo>
                    <a:pt x="98156" y="168675"/>
                  </a:lnTo>
                  <a:lnTo>
                    <a:pt x="106309" y="187770"/>
                  </a:lnTo>
                  <a:lnTo>
                    <a:pt x="129677" y="2114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564589" y="2854867"/>
              <a:ext cx="113864" cy="168457"/>
            </a:xfrm>
            <a:custGeom>
              <a:avLst/>
              <a:gdLst/>
              <a:ahLst/>
              <a:cxnLst/>
              <a:rect l="0" t="0" r="0" b="0"/>
              <a:pathLst>
                <a:path w="113864" h="168457">
                  <a:moveTo>
                    <a:pt x="81748" y="0"/>
                  </a:moveTo>
                  <a:lnTo>
                    <a:pt x="39057" y="3120"/>
                  </a:lnTo>
                  <a:lnTo>
                    <a:pt x="28721" y="5590"/>
                  </a:lnTo>
                  <a:lnTo>
                    <a:pt x="10997" y="17692"/>
                  </a:lnTo>
                  <a:lnTo>
                    <a:pt x="2995" y="25833"/>
                  </a:lnTo>
                  <a:lnTo>
                    <a:pt x="0" y="33600"/>
                  </a:lnTo>
                  <a:lnTo>
                    <a:pt x="343" y="41117"/>
                  </a:lnTo>
                  <a:lnTo>
                    <a:pt x="2912" y="48469"/>
                  </a:lnTo>
                  <a:lnTo>
                    <a:pt x="15124" y="59757"/>
                  </a:lnTo>
                  <a:lnTo>
                    <a:pt x="68859" y="80269"/>
                  </a:lnTo>
                  <a:lnTo>
                    <a:pt x="91227" y="87538"/>
                  </a:lnTo>
                  <a:lnTo>
                    <a:pt x="106628" y="100907"/>
                  </a:lnTo>
                  <a:lnTo>
                    <a:pt x="112373" y="109386"/>
                  </a:lnTo>
                  <a:lnTo>
                    <a:pt x="113863" y="118548"/>
                  </a:lnTo>
                  <a:lnTo>
                    <a:pt x="109279" y="138086"/>
                  </a:lnTo>
                  <a:lnTo>
                    <a:pt x="96324" y="152229"/>
                  </a:lnTo>
                  <a:lnTo>
                    <a:pt x="75538" y="163648"/>
                  </a:lnTo>
                  <a:lnTo>
                    <a:pt x="60691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5" name="Freeform 104"/>
          <p:cNvSpPr/>
          <p:nvPr/>
        </p:nvSpPr>
        <p:spPr>
          <a:xfrm>
            <a:off x="277425" y="2415290"/>
            <a:ext cx="263214" cy="57540"/>
          </a:xfrm>
          <a:custGeom>
            <a:avLst/>
            <a:gdLst/>
            <a:ahLst/>
            <a:cxnLst/>
            <a:rect l="0" t="0" r="0" b="0"/>
            <a:pathLst>
              <a:path w="263214" h="57540">
                <a:moveTo>
                  <a:pt x="0" y="18437"/>
                </a:moveTo>
                <a:lnTo>
                  <a:pt x="11179" y="35205"/>
                </a:lnTo>
                <a:lnTo>
                  <a:pt x="26025" y="46557"/>
                </a:lnTo>
                <a:lnTo>
                  <a:pt x="45492" y="54332"/>
                </a:lnTo>
                <a:lnTo>
                  <a:pt x="81590" y="57539"/>
                </a:lnTo>
                <a:lnTo>
                  <a:pt x="104112" y="54143"/>
                </a:lnTo>
                <a:lnTo>
                  <a:pt x="122701" y="45615"/>
                </a:lnTo>
                <a:lnTo>
                  <a:pt x="180851" y="6221"/>
                </a:lnTo>
                <a:lnTo>
                  <a:pt x="216712" y="0"/>
                </a:lnTo>
                <a:lnTo>
                  <a:pt x="237087" y="4784"/>
                </a:lnTo>
                <a:lnTo>
                  <a:pt x="263213" y="1843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Freeform 105"/>
          <p:cNvSpPr/>
          <p:nvPr/>
        </p:nvSpPr>
        <p:spPr>
          <a:xfrm>
            <a:off x="151939" y="4126936"/>
            <a:ext cx="284270" cy="89502"/>
          </a:xfrm>
          <a:custGeom>
            <a:avLst/>
            <a:gdLst/>
            <a:ahLst/>
            <a:cxnLst/>
            <a:rect l="0" t="0" r="0" b="0"/>
            <a:pathLst>
              <a:path w="284270" h="89502">
                <a:moveTo>
                  <a:pt x="0" y="34781"/>
                </a:moveTo>
                <a:lnTo>
                  <a:pt x="29308" y="73154"/>
                </a:lnTo>
                <a:lnTo>
                  <a:pt x="55087" y="88785"/>
                </a:lnTo>
                <a:lnTo>
                  <a:pt x="63631" y="89501"/>
                </a:lnTo>
                <a:lnTo>
                  <a:pt x="79363" y="84058"/>
                </a:lnTo>
                <a:lnTo>
                  <a:pt x="101374" y="67839"/>
                </a:lnTo>
                <a:lnTo>
                  <a:pt x="149443" y="18518"/>
                </a:lnTo>
                <a:lnTo>
                  <a:pt x="179590" y="2146"/>
                </a:lnTo>
                <a:lnTo>
                  <a:pt x="200311" y="0"/>
                </a:lnTo>
                <a:lnTo>
                  <a:pt x="221218" y="4115"/>
                </a:lnTo>
                <a:lnTo>
                  <a:pt x="251550" y="19586"/>
                </a:lnTo>
                <a:lnTo>
                  <a:pt x="284269" y="4531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4" name="Group 133"/>
          <p:cNvGrpSpPr/>
          <p:nvPr/>
        </p:nvGrpSpPr>
        <p:grpSpPr>
          <a:xfrm>
            <a:off x="754002" y="3904107"/>
            <a:ext cx="4683243" cy="532461"/>
            <a:chOff x="754002" y="3904107"/>
            <a:chExt cx="4683243" cy="532461"/>
          </a:xfrm>
        </p:grpSpPr>
        <p:sp>
          <p:nvSpPr>
            <p:cNvPr id="107" name="Freeform 106"/>
            <p:cNvSpPr/>
            <p:nvPr/>
          </p:nvSpPr>
          <p:spPr>
            <a:xfrm>
              <a:off x="754002" y="4014318"/>
              <a:ext cx="264446" cy="347442"/>
            </a:xfrm>
            <a:custGeom>
              <a:avLst/>
              <a:gdLst/>
              <a:ahLst/>
              <a:cxnLst/>
              <a:rect l="0" t="0" r="0" b="0"/>
              <a:pathLst>
                <a:path w="264446" h="347442">
                  <a:moveTo>
                    <a:pt x="40175" y="347441"/>
                  </a:moveTo>
                  <a:lnTo>
                    <a:pt x="37056" y="293296"/>
                  </a:lnTo>
                  <a:lnTo>
                    <a:pt x="31110" y="238349"/>
                  </a:lnTo>
                  <a:lnTo>
                    <a:pt x="24491" y="190855"/>
                  </a:lnTo>
                  <a:lnTo>
                    <a:pt x="20710" y="139738"/>
                  </a:lnTo>
                  <a:lnTo>
                    <a:pt x="11027" y="79639"/>
                  </a:lnTo>
                  <a:lnTo>
                    <a:pt x="0" y="16250"/>
                  </a:lnTo>
                  <a:lnTo>
                    <a:pt x="1693" y="9663"/>
                  </a:lnTo>
                  <a:lnTo>
                    <a:pt x="5162" y="7612"/>
                  </a:lnTo>
                  <a:lnTo>
                    <a:pt x="9814" y="8584"/>
                  </a:lnTo>
                  <a:lnTo>
                    <a:pt x="21222" y="19023"/>
                  </a:lnTo>
                  <a:lnTo>
                    <a:pt x="32922" y="36531"/>
                  </a:lnTo>
                  <a:lnTo>
                    <a:pt x="59309" y="93790"/>
                  </a:lnTo>
                  <a:lnTo>
                    <a:pt x="93027" y="155605"/>
                  </a:lnTo>
                  <a:lnTo>
                    <a:pt x="135176" y="217500"/>
                  </a:lnTo>
                  <a:lnTo>
                    <a:pt x="180269" y="275548"/>
                  </a:lnTo>
                  <a:lnTo>
                    <a:pt x="194466" y="290532"/>
                  </a:lnTo>
                  <a:lnTo>
                    <a:pt x="202697" y="294294"/>
                  </a:lnTo>
                  <a:lnTo>
                    <a:pt x="221202" y="295354"/>
                  </a:lnTo>
                  <a:lnTo>
                    <a:pt x="229880" y="290490"/>
                  </a:lnTo>
                  <a:lnTo>
                    <a:pt x="245761" y="272606"/>
                  </a:lnTo>
                  <a:lnTo>
                    <a:pt x="262267" y="236230"/>
                  </a:lnTo>
                  <a:lnTo>
                    <a:pt x="264445" y="209497"/>
                  </a:lnTo>
                  <a:lnTo>
                    <a:pt x="261900" y="148617"/>
                  </a:lnTo>
                  <a:lnTo>
                    <a:pt x="254162" y="95907"/>
                  </a:lnTo>
                  <a:lnTo>
                    <a:pt x="245606" y="33355"/>
                  </a:lnTo>
                  <a:lnTo>
                    <a:pt x="24021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093915" y="4193303"/>
              <a:ext cx="110875" cy="126554"/>
            </a:xfrm>
            <a:custGeom>
              <a:avLst/>
              <a:gdLst/>
              <a:ahLst/>
              <a:cxnLst/>
              <a:rect l="0" t="0" r="0" b="0"/>
              <a:pathLst>
                <a:path w="110875" h="126554">
                  <a:moveTo>
                    <a:pt x="5589" y="21057"/>
                  </a:moveTo>
                  <a:lnTo>
                    <a:pt x="0" y="37824"/>
                  </a:lnTo>
                  <a:lnTo>
                    <a:pt x="375" y="55415"/>
                  </a:lnTo>
                  <a:lnTo>
                    <a:pt x="10148" y="95304"/>
                  </a:lnTo>
                  <a:lnTo>
                    <a:pt x="25527" y="120915"/>
                  </a:lnTo>
                  <a:lnTo>
                    <a:pt x="32919" y="125064"/>
                  </a:lnTo>
                  <a:lnTo>
                    <a:pt x="50491" y="126553"/>
                  </a:lnTo>
                  <a:lnTo>
                    <a:pt x="66879" y="120197"/>
                  </a:lnTo>
                  <a:lnTo>
                    <a:pt x="74525" y="115226"/>
                  </a:lnTo>
                  <a:lnTo>
                    <a:pt x="86140" y="100344"/>
                  </a:lnTo>
                  <a:lnTo>
                    <a:pt x="103129" y="56606"/>
                  </a:lnTo>
                  <a:lnTo>
                    <a:pt x="11087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236374" y="4223773"/>
              <a:ext cx="168457" cy="95873"/>
            </a:xfrm>
            <a:custGeom>
              <a:avLst/>
              <a:gdLst/>
              <a:ahLst/>
              <a:cxnLst/>
              <a:rect l="0" t="0" r="0" b="0"/>
              <a:pathLst>
                <a:path w="168457" h="95873">
                  <a:moveTo>
                    <a:pt x="0" y="32701"/>
                  </a:moveTo>
                  <a:lnTo>
                    <a:pt x="14654" y="85728"/>
                  </a:lnTo>
                  <a:lnTo>
                    <a:pt x="16789" y="87940"/>
                  </a:lnTo>
                  <a:lnTo>
                    <a:pt x="18212" y="84734"/>
                  </a:lnTo>
                  <a:lnTo>
                    <a:pt x="18623" y="69865"/>
                  </a:lnTo>
                  <a:lnTo>
                    <a:pt x="14617" y="40593"/>
                  </a:lnTo>
                  <a:lnTo>
                    <a:pt x="17415" y="15931"/>
                  </a:lnTo>
                  <a:lnTo>
                    <a:pt x="22139" y="9823"/>
                  </a:lnTo>
                  <a:lnTo>
                    <a:pt x="28797" y="8090"/>
                  </a:lnTo>
                  <a:lnTo>
                    <a:pt x="36746" y="9275"/>
                  </a:lnTo>
                  <a:lnTo>
                    <a:pt x="51817" y="19949"/>
                  </a:lnTo>
                  <a:lnTo>
                    <a:pt x="59111" y="27709"/>
                  </a:lnTo>
                  <a:lnTo>
                    <a:pt x="65144" y="29373"/>
                  </a:lnTo>
                  <a:lnTo>
                    <a:pt x="70335" y="26973"/>
                  </a:lnTo>
                  <a:lnTo>
                    <a:pt x="92662" y="3493"/>
                  </a:lnTo>
                  <a:lnTo>
                    <a:pt x="100379" y="361"/>
                  </a:lnTo>
                  <a:lnTo>
                    <a:pt x="118313" y="0"/>
                  </a:lnTo>
                  <a:lnTo>
                    <a:pt x="125668" y="3881"/>
                  </a:lnTo>
                  <a:lnTo>
                    <a:pt x="136961" y="17552"/>
                  </a:lnTo>
                  <a:lnTo>
                    <a:pt x="161137" y="75333"/>
                  </a:lnTo>
                  <a:lnTo>
                    <a:pt x="168456" y="958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446944" y="4066961"/>
              <a:ext cx="137506" cy="234162"/>
            </a:xfrm>
            <a:custGeom>
              <a:avLst/>
              <a:gdLst/>
              <a:ahLst/>
              <a:cxnLst/>
              <a:rect l="0" t="0" r="0" b="0"/>
              <a:pathLst>
                <a:path w="137506" h="234162">
                  <a:moveTo>
                    <a:pt x="0" y="0"/>
                  </a:moveTo>
                  <a:lnTo>
                    <a:pt x="3120" y="42692"/>
                  </a:lnTo>
                  <a:lnTo>
                    <a:pt x="9065" y="95520"/>
                  </a:lnTo>
                  <a:lnTo>
                    <a:pt x="18645" y="152705"/>
                  </a:lnTo>
                  <a:lnTo>
                    <a:pt x="36361" y="213621"/>
                  </a:lnTo>
                  <a:lnTo>
                    <a:pt x="34488" y="208416"/>
                  </a:lnTo>
                  <a:lnTo>
                    <a:pt x="33329" y="169243"/>
                  </a:lnTo>
                  <a:lnTo>
                    <a:pt x="37430" y="147749"/>
                  </a:lnTo>
                  <a:lnTo>
                    <a:pt x="42501" y="139443"/>
                  </a:lnTo>
                  <a:lnTo>
                    <a:pt x="57494" y="127095"/>
                  </a:lnTo>
                  <a:lnTo>
                    <a:pt x="75856" y="123947"/>
                  </a:lnTo>
                  <a:lnTo>
                    <a:pt x="85666" y="124745"/>
                  </a:lnTo>
                  <a:lnTo>
                    <a:pt x="102805" y="131871"/>
                  </a:lnTo>
                  <a:lnTo>
                    <a:pt x="132871" y="155510"/>
                  </a:lnTo>
                  <a:lnTo>
                    <a:pt x="136544" y="163335"/>
                  </a:lnTo>
                  <a:lnTo>
                    <a:pt x="137505" y="181387"/>
                  </a:lnTo>
                  <a:lnTo>
                    <a:pt x="125880" y="211282"/>
                  </a:lnTo>
                  <a:lnTo>
                    <a:pt x="110929" y="225704"/>
                  </a:lnTo>
                  <a:lnTo>
                    <a:pt x="102029" y="231188"/>
                  </a:lnTo>
                  <a:lnTo>
                    <a:pt x="82781" y="234161"/>
                  </a:lnTo>
                  <a:lnTo>
                    <a:pt x="72735" y="233316"/>
                  </a:lnTo>
                  <a:lnTo>
                    <a:pt x="64868" y="229244"/>
                  </a:lnTo>
                  <a:lnTo>
                    <a:pt x="43836" y="206849"/>
                  </a:lnTo>
                  <a:lnTo>
                    <a:pt x="31586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625793" y="4156130"/>
              <a:ext cx="105422" cy="134982"/>
            </a:xfrm>
            <a:custGeom>
              <a:avLst/>
              <a:gdLst/>
              <a:ahLst/>
              <a:cxnLst/>
              <a:rect l="0" t="0" r="0" b="0"/>
              <a:pathLst>
                <a:path w="105422" h="134982">
                  <a:moveTo>
                    <a:pt x="136" y="100344"/>
                  </a:moveTo>
                  <a:lnTo>
                    <a:pt x="16903" y="89165"/>
                  </a:lnTo>
                  <a:lnTo>
                    <a:pt x="72462" y="74348"/>
                  </a:lnTo>
                  <a:lnTo>
                    <a:pt x="83448" y="68976"/>
                  </a:lnTo>
                  <a:lnTo>
                    <a:pt x="90772" y="60714"/>
                  </a:lnTo>
                  <a:lnTo>
                    <a:pt x="98910" y="39057"/>
                  </a:lnTo>
                  <a:lnTo>
                    <a:pt x="98741" y="29070"/>
                  </a:lnTo>
                  <a:lnTo>
                    <a:pt x="92313" y="11735"/>
                  </a:lnTo>
                  <a:lnTo>
                    <a:pt x="84984" y="6176"/>
                  </a:lnTo>
                  <a:lnTo>
                    <a:pt x="64362" y="0"/>
                  </a:lnTo>
                  <a:lnTo>
                    <a:pt x="32034" y="2112"/>
                  </a:lnTo>
                  <a:lnTo>
                    <a:pt x="13923" y="13401"/>
                  </a:lnTo>
                  <a:lnTo>
                    <a:pt x="5818" y="21325"/>
                  </a:lnTo>
                  <a:lnTo>
                    <a:pt x="1584" y="31287"/>
                  </a:lnTo>
                  <a:lnTo>
                    <a:pt x="0" y="54834"/>
                  </a:lnTo>
                  <a:lnTo>
                    <a:pt x="5685" y="88809"/>
                  </a:lnTo>
                  <a:lnTo>
                    <a:pt x="17810" y="107305"/>
                  </a:lnTo>
                  <a:lnTo>
                    <a:pt x="34897" y="122155"/>
                  </a:lnTo>
                  <a:lnTo>
                    <a:pt x="54190" y="132654"/>
                  </a:lnTo>
                  <a:lnTo>
                    <a:pt x="74463" y="134981"/>
                  </a:lnTo>
                  <a:lnTo>
                    <a:pt x="105421" y="1319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801596" y="4151189"/>
              <a:ext cx="108603" cy="144039"/>
            </a:xfrm>
            <a:custGeom>
              <a:avLst/>
              <a:gdLst/>
              <a:ahLst/>
              <a:cxnLst/>
              <a:rect l="0" t="0" r="0" b="0"/>
              <a:pathLst>
                <a:path w="108603" h="144039">
                  <a:moveTo>
                    <a:pt x="3317" y="73699"/>
                  </a:moveTo>
                  <a:lnTo>
                    <a:pt x="22445" y="126404"/>
                  </a:lnTo>
                  <a:lnTo>
                    <a:pt x="33656" y="142357"/>
                  </a:lnTo>
                  <a:lnTo>
                    <a:pt x="36411" y="144038"/>
                  </a:lnTo>
                  <a:lnTo>
                    <a:pt x="37078" y="141648"/>
                  </a:lnTo>
                  <a:lnTo>
                    <a:pt x="36353" y="136546"/>
                  </a:lnTo>
                  <a:lnTo>
                    <a:pt x="7476" y="82617"/>
                  </a:lnTo>
                  <a:lnTo>
                    <a:pt x="96" y="62455"/>
                  </a:lnTo>
                  <a:lnTo>
                    <a:pt x="0" y="53335"/>
                  </a:lnTo>
                  <a:lnTo>
                    <a:pt x="6132" y="36962"/>
                  </a:lnTo>
                  <a:lnTo>
                    <a:pt x="28328" y="14591"/>
                  </a:lnTo>
                  <a:lnTo>
                    <a:pt x="50308" y="6485"/>
                  </a:lnTo>
                  <a:lnTo>
                    <a:pt x="10860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128297" y="4182774"/>
              <a:ext cx="124777" cy="108416"/>
            </a:xfrm>
            <a:custGeom>
              <a:avLst/>
              <a:gdLst/>
              <a:ahLst/>
              <a:cxnLst/>
              <a:rect l="0" t="0" r="0" b="0"/>
              <a:pathLst>
                <a:path w="124777" h="108416">
                  <a:moveTo>
                    <a:pt x="76699" y="0"/>
                  </a:moveTo>
                  <a:lnTo>
                    <a:pt x="54342" y="0"/>
                  </a:lnTo>
                  <a:lnTo>
                    <a:pt x="37127" y="6240"/>
                  </a:lnTo>
                  <a:lnTo>
                    <a:pt x="29261" y="11179"/>
                  </a:lnTo>
                  <a:lnTo>
                    <a:pt x="17401" y="26025"/>
                  </a:lnTo>
                  <a:lnTo>
                    <a:pt x="255" y="64152"/>
                  </a:lnTo>
                  <a:lnTo>
                    <a:pt x="0" y="73184"/>
                  </a:lnTo>
                  <a:lnTo>
                    <a:pt x="5956" y="89458"/>
                  </a:lnTo>
                  <a:lnTo>
                    <a:pt x="19521" y="101371"/>
                  </a:lnTo>
                  <a:lnTo>
                    <a:pt x="28052" y="106185"/>
                  </a:lnTo>
                  <a:lnTo>
                    <a:pt x="50009" y="108415"/>
                  </a:lnTo>
                  <a:lnTo>
                    <a:pt x="73026" y="104336"/>
                  </a:lnTo>
                  <a:lnTo>
                    <a:pt x="119947" y="76160"/>
                  </a:lnTo>
                  <a:lnTo>
                    <a:pt x="124248" y="68321"/>
                  </a:lnTo>
                  <a:lnTo>
                    <a:pt x="124776" y="59585"/>
                  </a:lnTo>
                  <a:lnTo>
                    <a:pt x="120294" y="42860"/>
                  </a:lnTo>
                  <a:lnTo>
                    <a:pt x="108285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284559" y="4003790"/>
              <a:ext cx="78365" cy="263213"/>
            </a:xfrm>
            <a:custGeom>
              <a:avLst/>
              <a:gdLst/>
              <a:ahLst/>
              <a:cxnLst/>
              <a:rect l="0" t="0" r="0" b="0"/>
              <a:pathLst>
                <a:path w="78365" h="263213">
                  <a:moveTo>
                    <a:pt x="57307" y="263212"/>
                  </a:moveTo>
                  <a:lnTo>
                    <a:pt x="57307" y="240855"/>
                  </a:lnTo>
                  <a:lnTo>
                    <a:pt x="33588" y="178870"/>
                  </a:lnTo>
                  <a:lnTo>
                    <a:pt x="15305" y="117994"/>
                  </a:lnTo>
                  <a:lnTo>
                    <a:pt x="0" y="56222"/>
                  </a:lnTo>
                  <a:lnTo>
                    <a:pt x="1812" y="33177"/>
                  </a:lnTo>
                  <a:lnTo>
                    <a:pt x="9636" y="14355"/>
                  </a:lnTo>
                  <a:lnTo>
                    <a:pt x="14998" y="6060"/>
                  </a:lnTo>
                  <a:lnTo>
                    <a:pt x="22082" y="1701"/>
                  </a:lnTo>
                  <a:lnTo>
                    <a:pt x="7836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268167" y="4140660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60769" y="16789"/>
                  </a:lnTo>
                  <a:lnTo>
                    <a:pt x="18719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631983" y="4108935"/>
              <a:ext cx="142134" cy="327633"/>
            </a:xfrm>
            <a:custGeom>
              <a:avLst/>
              <a:gdLst/>
              <a:ahLst/>
              <a:cxnLst/>
              <a:rect l="0" t="0" r="0" b="0"/>
              <a:pathLst>
                <a:path w="142134" h="327633">
                  <a:moveTo>
                    <a:pt x="25738" y="105425"/>
                  </a:moveTo>
                  <a:lnTo>
                    <a:pt x="28858" y="148116"/>
                  </a:lnTo>
                  <a:lnTo>
                    <a:pt x="40393" y="206534"/>
                  </a:lnTo>
                  <a:lnTo>
                    <a:pt x="52766" y="261617"/>
                  </a:lnTo>
                  <a:lnTo>
                    <a:pt x="62313" y="324677"/>
                  </a:lnTo>
                  <a:lnTo>
                    <a:pt x="62990" y="327632"/>
                  </a:lnTo>
                  <a:lnTo>
                    <a:pt x="46305" y="269696"/>
                  </a:lnTo>
                  <a:lnTo>
                    <a:pt x="32661" y="216902"/>
                  </a:lnTo>
                  <a:lnTo>
                    <a:pt x="18700" y="167479"/>
                  </a:lnTo>
                  <a:lnTo>
                    <a:pt x="4678" y="110057"/>
                  </a:lnTo>
                  <a:lnTo>
                    <a:pt x="0" y="86427"/>
                  </a:lnTo>
                  <a:lnTo>
                    <a:pt x="6530" y="42660"/>
                  </a:lnTo>
                  <a:lnTo>
                    <a:pt x="13692" y="22547"/>
                  </a:lnTo>
                  <a:lnTo>
                    <a:pt x="24674" y="5809"/>
                  </a:lnTo>
                  <a:lnTo>
                    <a:pt x="33217" y="1579"/>
                  </a:lnTo>
                  <a:lnTo>
                    <a:pt x="55189" y="0"/>
                  </a:lnTo>
                  <a:lnTo>
                    <a:pt x="88277" y="5687"/>
                  </a:lnTo>
                  <a:lnTo>
                    <a:pt x="114718" y="20371"/>
                  </a:lnTo>
                  <a:lnTo>
                    <a:pt x="137371" y="45129"/>
                  </a:lnTo>
                  <a:lnTo>
                    <a:pt x="141104" y="54699"/>
                  </a:lnTo>
                  <a:lnTo>
                    <a:pt x="142133" y="74691"/>
                  </a:lnTo>
                  <a:lnTo>
                    <a:pt x="130546" y="105677"/>
                  </a:lnTo>
                  <a:lnTo>
                    <a:pt x="106705" y="131496"/>
                  </a:lnTo>
                  <a:lnTo>
                    <a:pt x="97264" y="135674"/>
                  </a:lnTo>
                  <a:lnTo>
                    <a:pt x="57324" y="137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822957" y="4117815"/>
              <a:ext cx="129563" cy="106479"/>
            </a:xfrm>
            <a:custGeom>
              <a:avLst/>
              <a:gdLst/>
              <a:ahLst/>
              <a:cxnLst/>
              <a:rect l="0" t="0" r="0" b="0"/>
              <a:pathLst>
                <a:path w="129563" h="106479">
                  <a:moveTo>
                    <a:pt x="76920" y="64959"/>
                  </a:moveTo>
                  <a:lnTo>
                    <a:pt x="76920" y="42603"/>
                  </a:lnTo>
                  <a:lnTo>
                    <a:pt x="70681" y="25387"/>
                  </a:lnTo>
                  <a:lnTo>
                    <a:pt x="65741" y="17521"/>
                  </a:lnTo>
                  <a:lnTo>
                    <a:pt x="50894" y="5661"/>
                  </a:lnTo>
                  <a:lnTo>
                    <a:pt x="42022" y="861"/>
                  </a:lnTo>
                  <a:lnTo>
                    <a:pt x="33768" y="0"/>
                  </a:lnTo>
                  <a:lnTo>
                    <a:pt x="18356" y="5283"/>
                  </a:lnTo>
                  <a:lnTo>
                    <a:pt x="6828" y="18549"/>
                  </a:lnTo>
                  <a:lnTo>
                    <a:pt x="2116" y="27000"/>
                  </a:lnTo>
                  <a:lnTo>
                    <a:pt x="0" y="51988"/>
                  </a:lnTo>
                  <a:lnTo>
                    <a:pt x="4128" y="79081"/>
                  </a:lnTo>
                  <a:lnTo>
                    <a:pt x="13762" y="98922"/>
                  </a:lnTo>
                  <a:lnTo>
                    <a:pt x="20777" y="103978"/>
                  </a:lnTo>
                  <a:lnTo>
                    <a:pt x="28963" y="106180"/>
                  </a:lnTo>
                  <a:lnTo>
                    <a:pt x="37929" y="106478"/>
                  </a:lnTo>
                  <a:lnTo>
                    <a:pt x="45077" y="103167"/>
                  </a:lnTo>
                  <a:lnTo>
                    <a:pt x="56138" y="90129"/>
                  </a:lnTo>
                  <a:lnTo>
                    <a:pt x="65536" y="52947"/>
                  </a:lnTo>
                  <a:lnTo>
                    <a:pt x="68161" y="53442"/>
                  </a:lnTo>
                  <a:lnTo>
                    <a:pt x="86368" y="73862"/>
                  </a:lnTo>
                  <a:lnTo>
                    <a:pt x="102176" y="80615"/>
                  </a:lnTo>
                  <a:lnTo>
                    <a:pt x="129562" y="860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963048" y="4140660"/>
              <a:ext cx="52643" cy="52644"/>
            </a:xfrm>
            <a:custGeom>
              <a:avLst/>
              <a:gdLst/>
              <a:ahLst/>
              <a:cxnLst/>
              <a:rect l="0" t="0" r="0" b="0"/>
              <a:pathLst>
                <a:path w="52643" h="52644">
                  <a:moveTo>
                    <a:pt x="0" y="0"/>
                  </a:moveTo>
                  <a:lnTo>
                    <a:pt x="29308" y="38374"/>
                  </a:lnTo>
                  <a:lnTo>
                    <a:pt x="39542" y="46301"/>
                  </a:lnTo>
                  <a:lnTo>
                    <a:pt x="52642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973576" y="4088018"/>
              <a:ext cx="84229" cy="326384"/>
            </a:xfrm>
            <a:custGeom>
              <a:avLst/>
              <a:gdLst/>
              <a:ahLst/>
              <a:cxnLst/>
              <a:rect l="0" t="0" r="0" b="0"/>
              <a:pathLst>
                <a:path w="84229" h="326384">
                  <a:moveTo>
                    <a:pt x="84228" y="0"/>
                  </a:moveTo>
                  <a:lnTo>
                    <a:pt x="66270" y="62280"/>
                  </a:lnTo>
                  <a:lnTo>
                    <a:pt x="52562" y="116331"/>
                  </a:lnTo>
                  <a:lnTo>
                    <a:pt x="38589" y="172068"/>
                  </a:lnTo>
                  <a:lnTo>
                    <a:pt x="24564" y="226968"/>
                  </a:lnTo>
                  <a:lnTo>
                    <a:pt x="7019" y="289245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110447" y="4103094"/>
              <a:ext cx="315856" cy="104900"/>
            </a:xfrm>
            <a:custGeom>
              <a:avLst/>
              <a:gdLst/>
              <a:ahLst/>
              <a:cxnLst/>
              <a:rect l="0" t="0" r="0" b="0"/>
              <a:pathLst>
                <a:path w="315856" h="104900">
                  <a:moveTo>
                    <a:pt x="0" y="58623"/>
                  </a:moveTo>
                  <a:lnTo>
                    <a:pt x="14654" y="102586"/>
                  </a:lnTo>
                  <a:lnTo>
                    <a:pt x="16788" y="104310"/>
                  </a:lnTo>
                  <a:lnTo>
                    <a:pt x="18211" y="100779"/>
                  </a:lnTo>
                  <a:lnTo>
                    <a:pt x="20495" y="61491"/>
                  </a:lnTo>
                  <a:lnTo>
                    <a:pt x="24192" y="52346"/>
                  </a:lnTo>
                  <a:lnTo>
                    <a:pt x="37658" y="39066"/>
                  </a:lnTo>
                  <a:lnTo>
                    <a:pt x="44992" y="37396"/>
                  </a:lnTo>
                  <a:lnTo>
                    <a:pt x="52222" y="38623"/>
                  </a:lnTo>
                  <a:lnTo>
                    <a:pt x="59381" y="41780"/>
                  </a:lnTo>
                  <a:lnTo>
                    <a:pt x="70455" y="54647"/>
                  </a:lnTo>
                  <a:lnTo>
                    <a:pt x="75046" y="62992"/>
                  </a:lnTo>
                  <a:lnTo>
                    <a:pt x="80446" y="65045"/>
                  </a:lnTo>
                  <a:lnTo>
                    <a:pt x="86386" y="62904"/>
                  </a:lnTo>
                  <a:lnTo>
                    <a:pt x="92686" y="57968"/>
                  </a:lnTo>
                  <a:lnTo>
                    <a:pt x="107141" y="34253"/>
                  </a:lnTo>
                  <a:lnTo>
                    <a:pt x="113541" y="29508"/>
                  </a:lnTo>
                  <a:lnTo>
                    <a:pt x="121318" y="27515"/>
                  </a:lnTo>
                  <a:lnTo>
                    <a:pt x="130011" y="27356"/>
                  </a:lnTo>
                  <a:lnTo>
                    <a:pt x="136977" y="30759"/>
                  </a:lnTo>
                  <a:lnTo>
                    <a:pt x="166116" y="65439"/>
                  </a:lnTo>
                  <a:lnTo>
                    <a:pt x="180761" y="97818"/>
                  </a:lnTo>
                  <a:lnTo>
                    <a:pt x="186018" y="103470"/>
                  </a:lnTo>
                  <a:lnTo>
                    <a:pt x="191862" y="104899"/>
                  </a:lnTo>
                  <a:lnTo>
                    <a:pt x="205764" y="100247"/>
                  </a:lnTo>
                  <a:lnTo>
                    <a:pt x="262545" y="72218"/>
                  </a:lnTo>
                  <a:lnTo>
                    <a:pt x="278903" y="60376"/>
                  </a:lnTo>
                  <a:lnTo>
                    <a:pt x="295678" y="34966"/>
                  </a:lnTo>
                  <a:lnTo>
                    <a:pt x="296554" y="26474"/>
                  </a:lnTo>
                  <a:lnTo>
                    <a:pt x="291289" y="10799"/>
                  </a:lnTo>
                  <a:lnTo>
                    <a:pt x="284270" y="5684"/>
                  </a:lnTo>
                  <a:lnTo>
                    <a:pt x="263992" y="0"/>
                  </a:lnTo>
                  <a:lnTo>
                    <a:pt x="254373" y="823"/>
                  </a:lnTo>
                  <a:lnTo>
                    <a:pt x="237447" y="7978"/>
                  </a:lnTo>
                  <a:lnTo>
                    <a:pt x="225245" y="22076"/>
                  </a:lnTo>
                  <a:lnTo>
                    <a:pt x="220353" y="30749"/>
                  </a:lnTo>
                  <a:lnTo>
                    <a:pt x="218037" y="49744"/>
                  </a:lnTo>
                  <a:lnTo>
                    <a:pt x="222077" y="68715"/>
                  </a:lnTo>
                  <a:lnTo>
                    <a:pt x="231672" y="84945"/>
                  </a:lnTo>
                  <a:lnTo>
                    <a:pt x="239846" y="90209"/>
                  </a:lnTo>
                  <a:lnTo>
                    <a:pt x="261406" y="96058"/>
                  </a:lnTo>
                  <a:lnTo>
                    <a:pt x="315855" y="902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468416" y="4130525"/>
              <a:ext cx="115814" cy="94364"/>
            </a:xfrm>
            <a:custGeom>
              <a:avLst/>
              <a:gdLst/>
              <a:ahLst/>
              <a:cxnLst/>
              <a:rect l="0" t="0" r="0" b="0"/>
              <a:pathLst>
                <a:path w="115814" h="94364">
                  <a:moveTo>
                    <a:pt x="0" y="31192"/>
                  </a:moveTo>
                  <a:lnTo>
                    <a:pt x="15618" y="78048"/>
                  </a:lnTo>
                  <a:lnTo>
                    <a:pt x="13570" y="71904"/>
                  </a:lnTo>
                  <a:lnTo>
                    <a:pt x="17019" y="37536"/>
                  </a:lnTo>
                  <a:lnTo>
                    <a:pt x="25501" y="16074"/>
                  </a:lnTo>
                  <a:lnTo>
                    <a:pt x="31039" y="7076"/>
                  </a:lnTo>
                  <a:lnTo>
                    <a:pt x="38240" y="2246"/>
                  </a:lnTo>
                  <a:lnTo>
                    <a:pt x="55600" y="0"/>
                  </a:lnTo>
                  <a:lnTo>
                    <a:pt x="71894" y="6020"/>
                  </a:lnTo>
                  <a:lnTo>
                    <a:pt x="86935" y="17665"/>
                  </a:lnTo>
                  <a:lnTo>
                    <a:pt x="101419" y="34539"/>
                  </a:lnTo>
                  <a:lnTo>
                    <a:pt x="109416" y="56856"/>
                  </a:lnTo>
                  <a:lnTo>
                    <a:pt x="115813" y="943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618010" y="3909033"/>
              <a:ext cx="39920" cy="315856"/>
            </a:xfrm>
            <a:custGeom>
              <a:avLst/>
              <a:gdLst/>
              <a:ahLst/>
              <a:cxnLst/>
              <a:rect l="0" t="0" r="0" b="0"/>
              <a:pathLst>
                <a:path w="39920" h="315856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8613" y="152503"/>
                  </a:lnTo>
                  <a:lnTo>
                    <a:pt x="17281" y="215445"/>
                  </a:lnTo>
                  <a:lnTo>
                    <a:pt x="26955" y="269332"/>
                  </a:lnTo>
                  <a:lnTo>
                    <a:pt x="39919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563172" y="4024847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25110" y="17958"/>
                  </a:lnTo>
                  <a:lnTo>
                    <a:pt x="67948" y="35149"/>
                  </a:lnTo>
                  <a:lnTo>
                    <a:pt x="12183" y="411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984312" y="4054943"/>
              <a:ext cx="114539" cy="299430"/>
            </a:xfrm>
            <a:custGeom>
              <a:avLst/>
              <a:gdLst/>
              <a:ahLst/>
              <a:cxnLst/>
              <a:rect l="0" t="0" r="0" b="0"/>
              <a:pathLst>
                <a:path w="114539" h="299430">
                  <a:moveTo>
                    <a:pt x="0" y="127831"/>
                  </a:moveTo>
                  <a:lnTo>
                    <a:pt x="9065" y="186448"/>
                  </a:lnTo>
                  <a:lnTo>
                    <a:pt x="18645" y="239452"/>
                  </a:lnTo>
                  <a:lnTo>
                    <a:pt x="34922" y="284930"/>
                  </a:lnTo>
                  <a:lnTo>
                    <a:pt x="43597" y="299429"/>
                  </a:lnTo>
                  <a:lnTo>
                    <a:pt x="44273" y="298381"/>
                  </a:lnTo>
                  <a:lnTo>
                    <a:pt x="33176" y="236946"/>
                  </a:lnTo>
                  <a:lnTo>
                    <a:pt x="17429" y="176118"/>
                  </a:lnTo>
                  <a:lnTo>
                    <a:pt x="8772" y="117829"/>
                  </a:lnTo>
                  <a:lnTo>
                    <a:pt x="1733" y="61254"/>
                  </a:lnTo>
                  <a:lnTo>
                    <a:pt x="6102" y="24657"/>
                  </a:lnTo>
                  <a:lnTo>
                    <a:pt x="11087" y="15764"/>
                  </a:lnTo>
                  <a:lnTo>
                    <a:pt x="25985" y="2764"/>
                  </a:lnTo>
                  <a:lnTo>
                    <a:pt x="34871" y="0"/>
                  </a:lnTo>
                  <a:lnTo>
                    <a:pt x="54103" y="47"/>
                  </a:lnTo>
                  <a:lnTo>
                    <a:pt x="71229" y="7087"/>
                  </a:lnTo>
                  <a:lnTo>
                    <a:pt x="86640" y="19185"/>
                  </a:lnTo>
                  <a:lnTo>
                    <a:pt x="101288" y="36260"/>
                  </a:lnTo>
                  <a:lnTo>
                    <a:pt x="109357" y="58667"/>
                  </a:lnTo>
                  <a:lnTo>
                    <a:pt x="114538" y="111180"/>
                  </a:lnTo>
                  <a:lnTo>
                    <a:pt x="111454" y="121410"/>
                  </a:lnTo>
                  <a:lnTo>
                    <a:pt x="105888" y="129399"/>
                  </a:lnTo>
                  <a:lnTo>
                    <a:pt x="63171" y="1594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121183" y="4061233"/>
              <a:ext cx="109176" cy="142599"/>
            </a:xfrm>
            <a:custGeom>
              <a:avLst/>
              <a:gdLst/>
              <a:ahLst/>
              <a:cxnLst/>
              <a:rect l="0" t="0" r="0" b="0"/>
              <a:pathLst>
                <a:path w="109176" h="142599">
                  <a:moveTo>
                    <a:pt x="0" y="79427"/>
                  </a:moveTo>
                  <a:lnTo>
                    <a:pt x="58617" y="70362"/>
                  </a:lnTo>
                  <a:lnTo>
                    <a:pt x="93407" y="63743"/>
                  </a:lnTo>
                  <a:lnTo>
                    <a:pt x="100876" y="57273"/>
                  </a:lnTo>
                  <a:lnTo>
                    <a:pt x="109175" y="37605"/>
                  </a:lnTo>
                  <a:lnTo>
                    <a:pt x="109048" y="28149"/>
                  </a:lnTo>
                  <a:lnTo>
                    <a:pt x="102668" y="11403"/>
                  </a:lnTo>
                  <a:lnTo>
                    <a:pt x="95351" y="6002"/>
                  </a:lnTo>
                  <a:lnTo>
                    <a:pt x="74744" y="0"/>
                  </a:lnTo>
                  <a:lnTo>
                    <a:pt x="53107" y="3572"/>
                  </a:lnTo>
                  <a:lnTo>
                    <a:pt x="42424" y="7800"/>
                  </a:lnTo>
                  <a:lnTo>
                    <a:pt x="27433" y="21857"/>
                  </a:lnTo>
                  <a:lnTo>
                    <a:pt x="21799" y="30518"/>
                  </a:lnTo>
                  <a:lnTo>
                    <a:pt x="13868" y="65066"/>
                  </a:lnTo>
                  <a:lnTo>
                    <a:pt x="18252" y="85132"/>
                  </a:lnTo>
                  <a:lnTo>
                    <a:pt x="40130" y="117079"/>
                  </a:lnTo>
                  <a:lnTo>
                    <a:pt x="65703" y="133217"/>
                  </a:lnTo>
                  <a:lnTo>
                    <a:pt x="94756" y="1425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279110" y="4083739"/>
              <a:ext cx="84230" cy="116732"/>
            </a:xfrm>
            <a:custGeom>
              <a:avLst/>
              <a:gdLst/>
              <a:ahLst/>
              <a:cxnLst/>
              <a:rect l="0" t="0" r="0" b="0"/>
              <a:pathLst>
                <a:path w="84230" h="116732">
                  <a:moveTo>
                    <a:pt x="0" y="46393"/>
                  </a:moveTo>
                  <a:lnTo>
                    <a:pt x="20244" y="90355"/>
                  </a:lnTo>
                  <a:lnTo>
                    <a:pt x="39404" y="115051"/>
                  </a:lnTo>
                  <a:lnTo>
                    <a:pt x="42647" y="116731"/>
                  </a:lnTo>
                  <a:lnTo>
                    <a:pt x="43639" y="114342"/>
                  </a:lnTo>
                  <a:lnTo>
                    <a:pt x="43131" y="109240"/>
                  </a:lnTo>
                  <a:lnTo>
                    <a:pt x="18485" y="55968"/>
                  </a:lnTo>
                  <a:lnTo>
                    <a:pt x="17184" y="32321"/>
                  </a:lnTo>
                  <a:lnTo>
                    <a:pt x="18475" y="19464"/>
                  </a:lnTo>
                  <a:lnTo>
                    <a:pt x="24015" y="10893"/>
                  </a:lnTo>
                  <a:lnTo>
                    <a:pt x="32388" y="5179"/>
                  </a:lnTo>
                  <a:lnTo>
                    <a:pt x="51829" y="0"/>
                  </a:lnTo>
                  <a:lnTo>
                    <a:pt x="84229" y="42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437038" y="4119603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0" y="0"/>
                  </a:moveTo>
                  <a:lnTo>
                    <a:pt x="17958" y="53875"/>
                  </a:lnTo>
                  <a:lnTo>
                    <a:pt x="28197" y="81084"/>
                  </a:lnTo>
                  <a:lnTo>
                    <a:pt x="42114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437037" y="40353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541868" y="4127359"/>
              <a:ext cx="95460" cy="78369"/>
            </a:xfrm>
            <a:custGeom>
              <a:avLst/>
              <a:gdLst/>
              <a:ahLst/>
              <a:cxnLst/>
              <a:rect l="0" t="0" r="0" b="0"/>
              <a:pathLst>
                <a:path w="95460" h="78369">
                  <a:moveTo>
                    <a:pt x="63625" y="13301"/>
                  </a:moveTo>
                  <a:lnTo>
                    <a:pt x="52446" y="2123"/>
                  </a:lnTo>
                  <a:lnTo>
                    <a:pt x="45644" y="0"/>
                  </a:lnTo>
                  <a:lnTo>
                    <a:pt x="28727" y="761"/>
                  </a:lnTo>
                  <a:lnTo>
                    <a:pt x="12630" y="8118"/>
                  </a:lnTo>
                  <a:lnTo>
                    <a:pt x="5062" y="13355"/>
                  </a:lnTo>
                  <a:lnTo>
                    <a:pt x="1186" y="20356"/>
                  </a:lnTo>
                  <a:lnTo>
                    <a:pt x="0" y="37494"/>
                  </a:lnTo>
                  <a:lnTo>
                    <a:pt x="6491" y="53689"/>
                  </a:lnTo>
                  <a:lnTo>
                    <a:pt x="11498" y="61284"/>
                  </a:lnTo>
                  <a:lnTo>
                    <a:pt x="26420" y="72841"/>
                  </a:lnTo>
                  <a:lnTo>
                    <a:pt x="35312" y="77561"/>
                  </a:lnTo>
                  <a:lnTo>
                    <a:pt x="44750" y="78368"/>
                  </a:lnTo>
                  <a:lnTo>
                    <a:pt x="64595" y="73026"/>
                  </a:lnTo>
                  <a:lnTo>
                    <a:pt x="89909" y="56863"/>
                  </a:lnTo>
                  <a:lnTo>
                    <a:pt x="94016" y="49362"/>
                  </a:lnTo>
                  <a:lnTo>
                    <a:pt x="95459" y="31668"/>
                  </a:lnTo>
                  <a:lnTo>
                    <a:pt x="92201" y="18345"/>
                  </a:lnTo>
                  <a:lnTo>
                    <a:pt x="84682" y="2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696396" y="3904107"/>
              <a:ext cx="140725" cy="331521"/>
            </a:xfrm>
            <a:custGeom>
              <a:avLst/>
              <a:gdLst/>
              <a:ahLst/>
              <a:cxnLst/>
              <a:rect l="0" t="0" r="0" b="0"/>
              <a:pathLst>
                <a:path w="140725" h="331521">
                  <a:moveTo>
                    <a:pt x="77553" y="268139"/>
                  </a:moveTo>
                  <a:lnTo>
                    <a:pt x="67978" y="244092"/>
                  </a:lnTo>
                  <a:lnTo>
                    <a:pt x="57310" y="229765"/>
                  </a:lnTo>
                  <a:lnTo>
                    <a:pt x="50020" y="226179"/>
                  </a:lnTo>
                  <a:lnTo>
                    <a:pt x="32561" y="225313"/>
                  </a:lnTo>
                  <a:lnTo>
                    <a:pt x="25331" y="229060"/>
                  </a:lnTo>
                  <a:lnTo>
                    <a:pt x="14179" y="242582"/>
                  </a:lnTo>
                  <a:lnTo>
                    <a:pt x="1324" y="269925"/>
                  </a:lnTo>
                  <a:lnTo>
                    <a:pt x="0" y="289990"/>
                  </a:lnTo>
                  <a:lnTo>
                    <a:pt x="4480" y="309436"/>
                  </a:lnTo>
                  <a:lnTo>
                    <a:pt x="14271" y="325877"/>
                  </a:lnTo>
                  <a:lnTo>
                    <a:pt x="22497" y="330028"/>
                  </a:lnTo>
                  <a:lnTo>
                    <a:pt x="44115" y="331520"/>
                  </a:lnTo>
                  <a:lnTo>
                    <a:pt x="54091" y="327940"/>
                  </a:lnTo>
                  <a:lnTo>
                    <a:pt x="71415" y="314604"/>
                  </a:lnTo>
                  <a:lnTo>
                    <a:pt x="88732" y="287365"/>
                  </a:lnTo>
                  <a:lnTo>
                    <a:pt x="105064" y="237145"/>
                  </a:lnTo>
                  <a:lnTo>
                    <a:pt x="116436" y="175232"/>
                  </a:lnTo>
                  <a:lnTo>
                    <a:pt x="113439" y="117596"/>
                  </a:lnTo>
                  <a:lnTo>
                    <a:pt x="101583" y="55085"/>
                  </a:lnTo>
                  <a:lnTo>
                    <a:pt x="90262" y="19008"/>
                  </a:lnTo>
                  <a:lnTo>
                    <a:pt x="78912" y="1046"/>
                  </a:lnTo>
                  <a:lnTo>
                    <a:pt x="74949" y="0"/>
                  </a:lnTo>
                  <a:lnTo>
                    <a:pt x="72308" y="3981"/>
                  </a:lnTo>
                  <a:lnTo>
                    <a:pt x="67720" y="57877"/>
                  </a:lnTo>
                  <a:lnTo>
                    <a:pt x="70281" y="119068"/>
                  </a:lnTo>
                  <a:lnTo>
                    <a:pt x="81706" y="176562"/>
                  </a:lnTo>
                  <a:lnTo>
                    <a:pt x="98695" y="235586"/>
                  </a:lnTo>
                  <a:lnTo>
                    <a:pt x="118254" y="278476"/>
                  </a:lnTo>
                  <a:lnTo>
                    <a:pt x="140724" y="3102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929132" y="4066961"/>
              <a:ext cx="98098" cy="189514"/>
            </a:xfrm>
            <a:custGeom>
              <a:avLst/>
              <a:gdLst/>
              <a:ahLst/>
              <a:cxnLst/>
              <a:rect l="0" t="0" r="0" b="0"/>
              <a:pathLst>
                <a:path w="98098" h="189514">
                  <a:moveTo>
                    <a:pt x="76444" y="0"/>
                  </a:moveTo>
                  <a:lnTo>
                    <a:pt x="54087" y="0"/>
                  </a:lnTo>
                  <a:lnTo>
                    <a:pt x="36872" y="6239"/>
                  </a:lnTo>
                  <a:lnTo>
                    <a:pt x="29006" y="11178"/>
                  </a:lnTo>
                  <a:lnTo>
                    <a:pt x="17146" y="26025"/>
                  </a:lnTo>
                  <a:lnTo>
                    <a:pt x="0" y="64152"/>
                  </a:lnTo>
                  <a:lnTo>
                    <a:pt x="915" y="72014"/>
                  </a:lnTo>
                  <a:lnTo>
                    <a:pt x="5034" y="78425"/>
                  </a:lnTo>
                  <a:lnTo>
                    <a:pt x="11290" y="83868"/>
                  </a:lnTo>
                  <a:lnTo>
                    <a:pt x="30719" y="89917"/>
                  </a:lnTo>
                  <a:lnTo>
                    <a:pt x="53782" y="94945"/>
                  </a:lnTo>
                  <a:lnTo>
                    <a:pt x="75731" y="104979"/>
                  </a:lnTo>
                  <a:lnTo>
                    <a:pt x="90945" y="120357"/>
                  </a:lnTo>
                  <a:lnTo>
                    <a:pt x="96640" y="129371"/>
                  </a:lnTo>
                  <a:lnTo>
                    <a:pt x="98097" y="138890"/>
                  </a:lnTo>
                  <a:lnTo>
                    <a:pt x="93476" y="158825"/>
                  </a:lnTo>
                  <a:lnTo>
                    <a:pt x="80504" y="176264"/>
                  </a:lnTo>
                  <a:lnTo>
                    <a:pt x="72132" y="184189"/>
                  </a:lnTo>
                  <a:lnTo>
                    <a:pt x="63041" y="188304"/>
                  </a:lnTo>
                  <a:lnTo>
                    <a:pt x="23802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300374" y="4088018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241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342488" y="4172246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7279" y="8333"/>
                  </a:lnTo>
                  <a:lnTo>
                    <a:pt x="25551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5700457" y="4066961"/>
            <a:ext cx="1179193" cy="326384"/>
            <a:chOff x="5700457" y="4066961"/>
            <a:chExt cx="1179193" cy="326384"/>
          </a:xfrm>
        </p:grpSpPr>
        <p:sp>
          <p:nvSpPr>
            <p:cNvPr id="135" name="Freeform 134"/>
            <p:cNvSpPr/>
            <p:nvPr/>
          </p:nvSpPr>
          <p:spPr>
            <a:xfrm>
              <a:off x="5710986" y="4098546"/>
              <a:ext cx="84229" cy="94758"/>
            </a:xfrm>
            <a:custGeom>
              <a:avLst/>
              <a:gdLst/>
              <a:ahLst/>
              <a:cxnLst/>
              <a:rect l="0" t="0" r="0" b="0"/>
              <a:pathLst>
                <a:path w="84229" h="94758">
                  <a:moveTo>
                    <a:pt x="0" y="0"/>
                  </a:moveTo>
                  <a:lnTo>
                    <a:pt x="55225" y="57566"/>
                  </a:lnTo>
                  <a:lnTo>
                    <a:pt x="68875" y="82177"/>
                  </a:lnTo>
                  <a:lnTo>
                    <a:pt x="84228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700457" y="4066961"/>
              <a:ext cx="178986" cy="326384"/>
            </a:xfrm>
            <a:custGeom>
              <a:avLst/>
              <a:gdLst/>
              <a:ahLst/>
              <a:cxnLst/>
              <a:rect l="0" t="0" r="0" b="0"/>
              <a:pathLst>
                <a:path w="178986" h="326384">
                  <a:moveTo>
                    <a:pt x="178985" y="0"/>
                  </a:moveTo>
                  <a:lnTo>
                    <a:pt x="150304" y="53875"/>
                  </a:lnTo>
                  <a:lnTo>
                    <a:pt x="111943" y="117091"/>
                  </a:lnTo>
                  <a:lnTo>
                    <a:pt x="77162" y="177535"/>
                  </a:lnTo>
                  <a:lnTo>
                    <a:pt x="45227" y="239769"/>
                  </a:lnTo>
                  <a:lnTo>
                    <a:pt x="29389" y="269914"/>
                  </a:lnTo>
                  <a:lnTo>
                    <a:pt x="12998" y="296783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854456" y="4071676"/>
              <a:ext cx="133503" cy="216384"/>
            </a:xfrm>
            <a:custGeom>
              <a:avLst/>
              <a:gdLst/>
              <a:ahLst/>
              <a:cxnLst/>
              <a:rect l="0" t="0" r="0" b="0"/>
              <a:pathLst>
                <a:path w="133503" h="216384">
                  <a:moveTo>
                    <a:pt x="3929" y="132155"/>
                  </a:moveTo>
                  <a:lnTo>
                    <a:pt x="62546" y="126566"/>
                  </a:lnTo>
                  <a:lnTo>
                    <a:pt x="83013" y="117583"/>
                  </a:lnTo>
                  <a:lnTo>
                    <a:pt x="115217" y="92752"/>
                  </a:lnTo>
                  <a:lnTo>
                    <a:pt x="131400" y="66668"/>
                  </a:lnTo>
                  <a:lnTo>
                    <a:pt x="133502" y="46898"/>
                  </a:lnTo>
                  <a:lnTo>
                    <a:pt x="129367" y="27583"/>
                  </a:lnTo>
                  <a:lnTo>
                    <a:pt x="119730" y="11199"/>
                  </a:lnTo>
                  <a:lnTo>
                    <a:pt x="111545" y="5894"/>
                  </a:lnTo>
                  <a:lnTo>
                    <a:pt x="89973" y="0"/>
                  </a:lnTo>
                  <a:lnTo>
                    <a:pt x="67907" y="3620"/>
                  </a:lnTo>
                  <a:lnTo>
                    <a:pt x="38873" y="18811"/>
                  </a:lnTo>
                  <a:lnTo>
                    <a:pt x="24139" y="32647"/>
                  </a:lnTo>
                  <a:lnTo>
                    <a:pt x="1232" y="80274"/>
                  </a:lnTo>
                  <a:lnTo>
                    <a:pt x="0" y="100908"/>
                  </a:lnTo>
                  <a:lnTo>
                    <a:pt x="8742" y="148340"/>
                  </a:lnTo>
                  <a:lnTo>
                    <a:pt x="23942" y="177765"/>
                  </a:lnTo>
                  <a:lnTo>
                    <a:pt x="48853" y="201301"/>
                  </a:lnTo>
                  <a:lnTo>
                    <a:pt x="71468" y="209680"/>
                  </a:lnTo>
                  <a:lnTo>
                    <a:pt x="109214" y="21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029336" y="4130239"/>
              <a:ext cx="155434" cy="156407"/>
            </a:xfrm>
            <a:custGeom>
              <a:avLst/>
              <a:gdLst/>
              <a:ahLst/>
              <a:cxnLst/>
              <a:rect l="0" t="0" r="0" b="0"/>
              <a:pathLst>
                <a:path w="155434" h="156407">
                  <a:moveTo>
                    <a:pt x="81733" y="84121"/>
                  </a:moveTo>
                  <a:lnTo>
                    <a:pt x="87322" y="67353"/>
                  </a:lnTo>
                  <a:lnTo>
                    <a:pt x="85209" y="34569"/>
                  </a:lnTo>
                  <a:lnTo>
                    <a:pt x="77039" y="14914"/>
                  </a:lnTo>
                  <a:lnTo>
                    <a:pt x="71584" y="6398"/>
                  </a:lnTo>
                  <a:lnTo>
                    <a:pt x="63269" y="1890"/>
                  </a:lnTo>
                  <a:lnTo>
                    <a:pt x="41551" y="0"/>
                  </a:lnTo>
                  <a:lnTo>
                    <a:pt x="32718" y="3474"/>
                  </a:lnTo>
                  <a:lnTo>
                    <a:pt x="19785" y="16692"/>
                  </a:lnTo>
                  <a:lnTo>
                    <a:pt x="5926" y="43865"/>
                  </a:lnTo>
                  <a:lnTo>
                    <a:pt x="0" y="79732"/>
                  </a:lnTo>
                  <a:lnTo>
                    <a:pt x="3833" y="114406"/>
                  </a:lnTo>
                  <a:lnTo>
                    <a:pt x="17967" y="146906"/>
                  </a:lnTo>
                  <a:lnTo>
                    <a:pt x="25184" y="152884"/>
                  </a:lnTo>
                  <a:lnTo>
                    <a:pt x="33505" y="155699"/>
                  </a:lnTo>
                  <a:lnTo>
                    <a:pt x="42562" y="156406"/>
                  </a:lnTo>
                  <a:lnTo>
                    <a:pt x="50939" y="153368"/>
                  </a:lnTo>
                  <a:lnTo>
                    <a:pt x="66487" y="140634"/>
                  </a:lnTo>
                  <a:lnTo>
                    <a:pt x="82805" y="113734"/>
                  </a:lnTo>
                  <a:lnTo>
                    <a:pt x="95049" y="83536"/>
                  </a:lnTo>
                  <a:lnTo>
                    <a:pt x="98799" y="81391"/>
                  </a:lnTo>
                  <a:lnTo>
                    <a:pt x="102469" y="84641"/>
                  </a:lnTo>
                  <a:lnTo>
                    <a:pt x="122635" y="125350"/>
                  </a:lnTo>
                  <a:lnTo>
                    <a:pt x="155433" y="1472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205825" y="4130132"/>
              <a:ext cx="73701" cy="140457"/>
            </a:xfrm>
            <a:custGeom>
              <a:avLst/>
              <a:gdLst/>
              <a:ahLst/>
              <a:cxnLst/>
              <a:rect l="0" t="0" r="0" b="0"/>
              <a:pathLst>
                <a:path w="73701" h="140457">
                  <a:moveTo>
                    <a:pt x="0" y="52642"/>
                  </a:moveTo>
                  <a:lnTo>
                    <a:pt x="19128" y="116070"/>
                  </a:lnTo>
                  <a:lnTo>
                    <a:pt x="33094" y="140456"/>
                  </a:lnTo>
                  <a:lnTo>
                    <a:pt x="33761" y="139261"/>
                  </a:lnTo>
                  <a:lnTo>
                    <a:pt x="26427" y="112126"/>
                  </a:lnTo>
                  <a:lnTo>
                    <a:pt x="5098" y="59566"/>
                  </a:lnTo>
                  <a:lnTo>
                    <a:pt x="3399" y="46729"/>
                  </a:lnTo>
                  <a:lnTo>
                    <a:pt x="7749" y="26228"/>
                  </a:lnTo>
                  <a:lnTo>
                    <a:pt x="12186" y="17485"/>
                  </a:lnTo>
                  <a:lnTo>
                    <a:pt x="19822" y="11657"/>
                  </a:lnTo>
                  <a:lnTo>
                    <a:pt x="56341" y="2302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361932" y="4114014"/>
              <a:ext cx="117831" cy="184575"/>
            </a:xfrm>
            <a:custGeom>
              <a:avLst/>
              <a:gdLst/>
              <a:ahLst/>
              <a:cxnLst/>
              <a:rect l="0" t="0" r="0" b="0"/>
              <a:pathLst>
                <a:path w="117831" h="184575">
                  <a:moveTo>
                    <a:pt x="86048" y="5589"/>
                  </a:moveTo>
                  <a:lnTo>
                    <a:pt x="69281" y="0"/>
                  </a:lnTo>
                  <a:lnTo>
                    <a:pt x="51690" y="375"/>
                  </a:lnTo>
                  <a:lnTo>
                    <a:pt x="33344" y="5612"/>
                  </a:lnTo>
                  <a:lnTo>
                    <a:pt x="17391" y="15738"/>
                  </a:lnTo>
                  <a:lnTo>
                    <a:pt x="5621" y="31157"/>
                  </a:lnTo>
                  <a:lnTo>
                    <a:pt x="845" y="40182"/>
                  </a:lnTo>
                  <a:lnTo>
                    <a:pt x="0" y="48538"/>
                  </a:lnTo>
                  <a:lnTo>
                    <a:pt x="5301" y="64062"/>
                  </a:lnTo>
                  <a:lnTo>
                    <a:pt x="18575" y="75641"/>
                  </a:lnTo>
                  <a:lnTo>
                    <a:pt x="76067" y="100026"/>
                  </a:lnTo>
                  <a:lnTo>
                    <a:pt x="95651" y="108392"/>
                  </a:lnTo>
                  <a:lnTo>
                    <a:pt x="112154" y="119910"/>
                  </a:lnTo>
                  <a:lnTo>
                    <a:pt x="116320" y="127427"/>
                  </a:lnTo>
                  <a:lnTo>
                    <a:pt x="117830" y="145137"/>
                  </a:lnTo>
                  <a:lnTo>
                    <a:pt x="114255" y="152433"/>
                  </a:lnTo>
                  <a:lnTo>
                    <a:pt x="100924" y="163660"/>
                  </a:lnTo>
                  <a:lnTo>
                    <a:pt x="57705" y="179229"/>
                  </a:lnTo>
                  <a:lnTo>
                    <a:pt x="22878" y="1845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784892" y="4140660"/>
              <a:ext cx="84230" cy="73701"/>
            </a:xfrm>
            <a:custGeom>
              <a:avLst/>
              <a:gdLst/>
              <a:ahLst/>
              <a:cxnLst/>
              <a:rect l="0" t="0" r="0" b="0"/>
              <a:pathLst>
                <a:path w="84230" h="73701">
                  <a:moveTo>
                    <a:pt x="84229" y="0"/>
                  </a:moveTo>
                  <a:lnTo>
                    <a:pt x="25665" y="4949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784892" y="4119603"/>
              <a:ext cx="94758" cy="105286"/>
            </a:xfrm>
            <a:custGeom>
              <a:avLst/>
              <a:gdLst/>
              <a:ahLst/>
              <a:cxnLst/>
              <a:rect l="0" t="0" r="0" b="0"/>
              <a:pathLst>
                <a:path w="94758" h="105286">
                  <a:moveTo>
                    <a:pt x="0" y="0"/>
                  </a:moveTo>
                  <a:lnTo>
                    <a:pt x="50996" y="60873"/>
                  </a:lnTo>
                  <a:lnTo>
                    <a:pt x="9475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7189915" y="3951147"/>
            <a:ext cx="2500844" cy="958095"/>
            <a:chOff x="7189915" y="3951147"/>
            <a:chExt cx="2500844" cy="958095"/>
          </a:xfrm>
        </p:grpSpPr>
        <p:sp>
          <p:nvSpPr>
            <p:cNvPr id="144" name="Freeform 143"/>
            <p:cNvSpPr/>
            <p:nvPr/>
          </p:nvSpPr>
          <p:spPr>
            <a:xfrm>
              <a:off x="7189915" y="4130132"/>
              <a:ext cx="16119" cy="157928"/>
            </a:xfrm>
            <a:custGeom>
              <a:avLst/>
              <a:gdLst/>
              <a:ahLst/>
              <a:cxnLst/>
              <a:rect l="0" t="0" r="0" b="0"/>
              <a:pathLst>
                <a:path w="16119" h="157928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9" y="85426"/>
                  </a:lnTo>
                  <a:lnTo>
                    <a:pt x="13787" y="139931"/>
                  </a:lnTo>
                  <a:lnTo>
                    <a:pt x="16118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216561" y="402484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290261" y="4151189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0" y="0"/>
                  </a:moveTo>
                  <a:lnTo>
                    <a:pt x="8333" y="37478"/>
                  </a:lnTo>
                  <a:lnTo>
                    <a:pt x="15683" y="94490"/>
                  </a:lnTo>
                  <a:lnTo>
                    <a:pt x="17475" y="100428"/>
                  </a:lnTo>
                  <a:lnTo>
                    <a:pt x="18668" y="99707"/>
                  </a:lnTo>
                  <a:lnTo>
                    <a:pt x="23966" y="39775"/>
                  </a:lnTo>
                  <a:lnTo>
                    <a:pt x="26506" y="26517"/>
                  </a:lnTo>
                  <a:lnTo>
                    <a:pt x="31709" y="16508"/>
                  </a:lnTo>
                  <a:lnTo>
                    <a:pt x="46847" y="2267"/>
                  </a:lnTo>
                  <a:lnTo>
                    <a:pt x="54628" y="342"/>
                  </a:lnTo>
                  <a:lnTo>
                    <a:pt x="62155" y="1398"/>
                  </a:lnTo>
                  <a:lnTo>
                    <a:pt x="69512" y="4441"/>
                  </a:lnTo>
                  <a:lnTo>
                    <a:pt x="91046" y="25492"/>
                  </a:lnTo>
                  <a:lnTo>
                    <a:pt x="106655" y="53957"/>
                  </a:lnTo>
                  <a:lnTo>
                    <a:pt x="114607" y="113791"/>
                  </a:lnTo>
                  <a:lnTo>
                    <a:pt x="115813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469245" y="3951147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0" y="54144"/>
                  </a:lnTo>
                  <a:lnTo>
                    <a:pt x="5589" y="114681"/>
                  </a:lnTo>
                  <a:lnTo>
                    <a:pt x="10722" y="175728"/>
                  </a:lnTo>
                  <a:lnTo>
                    <a:pt x="17475" y="224553"/>
                  </a:lnTo>
                  <a:lnTo>
                    <a:pt x="20349" y="277327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416603" y="4103485"/>
              <a:ext cx="168456" cy="16119"/>
            </a:xfrm>
            <a:custGeom>
              <a:avLst/>
              <a:gdLst/>
              <a:ahLst/>
              <a:cxnLst/>
              <a:rect l="0" t="0" r="0" b="0"/>
              <a:pathLst>
                <a:path w="168456" h="16119">
                  <a:moveTo>
                    <a:pt x="168455" y="5590"/>
                  </a:moveTo>
                  <a:lnTo>
                    <a:pt x="151687" y="0"/>
                  </a:lnTo>
                  <a:lnTo>
                    <a:pt x="118903" y="2114"/>
                  </a:lnTo>
                  <a:lnTo>
                    <a:pt x="64734" y="12139"/>
                  </a:lnTo>
                  <a:lnTo>
                    <a:pt x="14520" y="15332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564001" y="4123074"/>
              <a:ext cx="140647" cy="150358"/>
            </a:xfrm>
            <a:custGeom>
              <a:avLst/>
              <a:gdLst/>
              <a:ahLst/>
              <a:cxnLst/>
              <a:rect l="0" t="0" r="0" b="0"/>
              <a:pathLst>
                <a:path w="140647" h="150358">
                  <a:moveTo>
                    <a:pt x="0" y="59700"/>
                  </a:moveTo>
                  <a:lnTo>
                    <a:pt x="37479" y="68034"/>
                  </a:lnTo>
                  <a:lnTo>
                    <a:pt x="88902" y="69795"/>
                  </a:lnTo>
                  <a:lnTo>
                    <a:pt x="113212" y="63797"/>
                  </a:lnTo>
                  <a:lnTo>
                    <a:pt x="124607" y="58922"/>
                  </a:lnTo>
                  <a:lnTo>
                    <a:pt x="132205" y="50992"/>
                  </a:lnTo>
                  <a:lnTo>
                    <a:pt x="140646" y="29704"/>
                  </a:lnTo>
                  <a:lnTo>
                    <a:pt x="139388" y="20985"/>
                  </a:lnTo>
                  <a:lnTo>
                    <a:pt x="135039" y="14003"/>
                  </a:lnTo>
                  <a:lnTo>
                    <a:pt x="128631" y="8178"/>
                  </a:lnTo>
                  <a:lnTo>
                    <a:pt x="109032" y="1707"/>
                  </a:lnTo>
                  <a:lnTo>
                    <a:pt x="85894" y="0"/>
                  </a:lnTo>
                  <a:lnTo>
                    <a:pt x="63911" y="3141"/>
                  </a:lnTo>
                  <a:lnTo>
                    <a:pt x="45563" y="11556"/>
                  </a:lnTo>
                  <a:lnTo>
                    <a:pt x="37394" y="17076"/>
                  </a:lnTo>
                  <a:lnTo>
                    <a:pt x="31948" y="26604"/>
                  </a:lnTo>
                  <a:lnTo>
                    <a:pt x="25897" y="52790"/>
                  </a:lnTo>
                  <a:lnTo>
                    <a:pt x="28081" y="89238"/>
                  </a:lnTo>
                  <a:lnTo>
                    <a:pt x="36267" y="108313"/>
                  </a:lnTo>
                  <a:lnTo>
                    <a:pt x="48874" y="124590"/>
                  </a:lnTo>
                  <a:lnTo>
                    <a:pt x="66175" y="139623"/>
                  </a:lnTo>
                  <a:lnTo>
                    <a:pt x="88683" y="147864"/>
                  </a:lnTo>
                  <a:lnTo>
                    <a:pt x="109605" y="150357"/>
                  </a:lnTo>
                  <a:lnTo>
                    <a:pt x="115184" y="149384"/>
                  </a:lnTo>
                  <a:lnTo>
                    <a:pt x="126342" y="143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753515" y="4151125"/>
              <a:ext cx="105286" cy="138664"/>
            </a:xfrm>
            <a:custGeom>
              <a:avLst/>
              <a:gdLst/>
              <a:ahLst/>
              <a:cxnLst/>
              <a:rect l="0" t="0" r="0" b="0"/>
              <a:pathLst>
                <a:path w="105286" h="138664">
                  <a:moveTo>
                    <a:pt x="0" y="52706"/>
                  </a:moveTo>
                  <a:lnTo>
                    <a:pt x="15641" y="79092"/>
                  </a:lnTo>
                  <a:lnTo>
                    <a:pt x="36097" y="138663"/>
                  </a:lnTo>
                  <a:lnTo>
                    <a:pt x="26820" y="97445"/>
                  </a:lnTo>
                  <a:lnTo>
                    <a:pt x="8894" y="53225"/>
                  </a:lnTo>
                  <a:lnTo>
                    <a:pt x="9022" y="31880"/>
                  </a:lnTo>
                  <a:lnTo>
                    <a:pt x="19217" y="13814"/>
                  </a:lnTo>
                  <a:lnTo>
                    <a:pt x="26849" y="5722"/>
                  </a:lnTo>
                  <a:lnTo>
                    <a:pt x="36617" y="1496"/>
                  </a:lnTo>
                  <a:lnTo>
                    <a:pt x="79675" y="0"/>
                  </a:lnTo>
                  <a:lnTo>
                    <a:pt x="105285" y="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890385" y="4106650"/>
              <a:ext cx="126342" cy="139296"/>
            </a:xfrm>
            <a:custGeom>
              <a:avLst/>
              <a:gdLst/>
              <a:ahLst/>
              <a:cxnLst/>
              <a:rect l="0" t="0" r="0" b="0"/>
              <a:pathLst>
                <a:path w="126342" h="139296">
                  <a:moveTo>
                    <a:pt x="0" y="65596"/>
                  </a:moveTo>
                  <a:lnTo>
                    <a:pt x="17981" y="81237"/>
                  </a:lnTo>
                  <a:lnTo>
                    <a:pt x="34897" y="89315"/>
                  </a:lnTo>
                  <a:lnTo>
                    <a:pt x="57234" y="90565"/>
                  </a:lnTo>
                  <a:lnTo>
                    <a:pt x="104113" y="81836"/>
                  </a:lnTo>
                  <a:lnTo>
                    <a:pt x="111522" y="75253"/>
                  </a:lnTo>
                  <a:lnTo>
                    <a:pt x="119755" y="55460"/>
                  </a:lnTo>
                  <a:lnTo>
                    <a:pt x="117175" y="34185"/>
                  </a:lnTo>
                  <a:lnTo>
                    <a:pt x="113211" y="23598"/>
                  </a:lnTo>
                  <a:lnTo>
                    <a:pt x="99449" y="8715"/>
                  </a:lnTo>
                  <a:lnTo>
                    <a:pt x="90865" y="3109"/>
                  </a:lnTo>
                  <a:lnTo>
                    <a:pt x="71970" y="0"/>
                  </a:lnTo>
                  <a:lnTo>
                    <a:pt x="62018" y="808"/>
                  </a:lnTo>
                  <a:lnTo>
                    <a:pt x="44722" y="7945"/>
                  </a:lnTo>
                  <a:lnTo>
                    <a:pt x="36834" y="13124"/>
                  </a:lnTo>
                  <a:lnTo>
                    <a:pt x="31574" y="21256"/>
                  </a:lnTo>
                  <a:lnTo>
                    <a:pt x="25731" y="42770"/>
                  </a:lnTo>
                  <a:lnTo>
                    <a:pt x="28031" y="75600"/>
                  </a:lnTo>
                  <a:lnTo>
                    <a:pt x="36121" y="107554"/>
                  </a:lnTo>
                  <a:lnTo>
                    <a:pt x="41629" y="115795"/>
                  </a:lnTo>
                  <a:lnTo>
                    <a:pt x="57106" y="128071"/>
                  </a:lnTo>
                  <a:lnTo>
                    <a:pt x="91140" y="135970"/>
                  </a:lnTo>
                  <a:lnTo>
                    <a:pt x="126341" y="1392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116226" y="4066961"/>
              <a:ext cx="127804" cy="221099"/>
            </a:xfrm>
            <a:custGeom>
              <a:avLst/>
              <a:gdLst/>
              <a:ahLst/>
              <a:cxnLst/>
              <a:rect l="0" t="0" r="0" b="0"/>
              <a:pathLst>
                <a:path w="127804" h="221099">
                  <a:moveTo>
                    <a:pt x="90014" y="0"/>
                  </a:moveTo>
                  <a:lnTo>
                    <a:pt x="67657" y="0"/>
                  </a:lnTo>
                  <a:lnTo>
                    <a:pt x="36986" y="11178"/>
                  </a:lnTo>
                  <a:lnTo>
                    <a:pt x="11261" y="29308"/>
                  </a:lnTo>
                  <a:lnTo>
                    <a:pt x="2370" y="48900"/>
                  </a:lnTo>
                  <a:lnTo>
                    <a:pt x="0" y="60676"/>
                  </a:lnTo>
                  <a:lnTo>
                    <a:pt x="1928" y="70867"/>
                  </a:lnTo>
                  <a:lnTo>
                    <a:pt x="13430" y="88428"/>
                  </a:lnTo>
                  <a:lnTo>
                    <a:pt x="39636" y="105879"/>
                  </a:lnTo>
                  <a:lnTo>
                    <a:pt x="87192" y="129077"/>
                  </a:lnTo>
                  <a:lnTo>
                    <a:pt x="117532" y="154958"/>
                  </a:lnTo>
                  <a:lnTo>
                    <a:pt x="125640" y="174935"/>
                  </a:lnTo>
                  <a:lnTo>
                    <a:pt x="127803" y="186813"/>
                  </a:lnTo>
                  <a:lnTo>
                    <a:pt x="125735" y="195902"/>
                  </a:lnTo>
                  <a:lnTo>
                    <a:pt x="120847" y="203131"/>
                  </a:lnTo>
                  <a:lnTo>
                    <a:pt x="114079" y="209120"/>
                  </a:lnTo>
                  <a:lnTo>
                    <a:pt x="90961" y="215774"/>
                  </a:lnTo>
                  <a:lnTo>
                    <a:pt x="54420" y="219521"/>
                  </a:lnTo>
                  <a:lnTo>
                    <a:pt x="26843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322054" y="4066961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0" y="58617"/>
                  </a:lnTo>
                  <a:lnTo>
                    <a:pt x="1169" y="112791"/>
                  </a:lnTo>
                  <a:lnTo>
                    <a:pt x="8332" y="168552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279939" y="4161717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2" y="0"/>
                  </a:lnTo>
                  <a:lnTo>
                    <a:pt x="30883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627380" y="4159171"/>
              <a:ext cx="263658" cy="255277"/>
            </a:xfrm>
            <a:custGeom>
              <a:avLst/>
              <a:gdLst/>
              <a:ahLst/>
              <a:cxnLst/>
              <a:rect l="0" t="0" r="0" b="0"/>
              <a:pathLst>
                <a:path w="263658" h="255277">
                  <a:moveTo>
                    <a:pt x="0" y="76246"/>
                  </a:moveTo>
                  <a:lnTo>
                    <a:pt x="16789" y="138526"/>
                  </a:lnTo>
                  <a:lnTo>
                    <a:pt x="20213" y="195696"/>
                  </a:lnTo>
                  <a:lnTo>
                    <a:pt x="23022" y="226431"/>
                  </a:lnTo>
                  <a:lnTo>
                    <a:pt x="32068" y="251789"/>
                  </a:lnTo>
                  <a:lnTo>
                    <a:pt x="35417" y="255276"/>
                  </a:lnTo>
                  <a:lnTo>
                    <a:pt x="37650" y="252921"/>
                  </a:lnTo>
                  <a:lnTo>
                    <a:pt x="39137" y="246672"/>
                  </a:lnTo>
                  <a:lnTo>
                    <a:pt x="27198" y="185719"/>
                  </a:lnTo>
                  <a:lnTo>
                    <a:pt x="15034" y="130669"/>
                  </a:lnTo>
                  <a:lnTo>
                    <a:pt x="14539" y="67802"/>
                  </a:lnTo>
                  <a:lnTo>
                    <a:pt x="20499" y="40907"/>
                  </a:lnTo>
                  <a:lnTo>
                    <a:pt x="30948" y="21156"/>
                  </a:lnTo>
                  <a:lnTo>
                    <a:pt x="39349" y="16122"/>
                  </a:lnTo>
                  <a:lnTo>
                    <a:pt x="61162" y="13649"/>
                  </a:lnTo>
                  <a:lnTo>
                    <a:pt x="80215" y="19570"/>
                  </a:lnTo>
                  <a:lnTo>
                    <a:pt x="111511" y="42434"/>
                  </a:lnTo>
                  <a:lnTo>
                    <a:pt x="133126" y="68177"/>
                  </a:lnTo>
                  <a:lnTo>
                    <a:pt x="136714" y="77886"/>
                  </a:lnTo>
                  <a:lnTo>
                    <a:pt x="137581" y="98031"/>
                  </a:lnTo>
                  <a:lnTo>
                    <a:pt x="130947" y="115564"/>
                  </a:lnTo>
                  <a:lnTo>
                    <a:pt x="125902" y="123515"/>
                  </a:lnTo>
                  <a:lnTo>
                    <a:pt x="110938" y="135469"/>
                  </a:lnTo>
                  <a:lnTo>
                    <a:pt x="102035" y="140294"/>
                  </a:lnTo>
                  <a:lnTo>
                    <a:pt x="82782" y="142536"/>
                  </a:lnTo>
                  <a:lnTo>
                    <a:pt x="72736" y="141497"/>
                  </a:lnTo>
                  <a:lnTo>
                    <a:pt x="69548" y="139634"/>
                  </a:lnTo>
                  <a:lnTo>
                    <a:pt x="70931" y="137222"/>
                  </a:lnTo>
                  <a:lnTo>
                    <a:pt x="82997" y="131422"/>
                  </a:lnTo>
                  <a:lnTo>
                    <a:pt x="136477" y="114722"/>
                  </a:lnTo>
                  <a:lnTo>
                    <a:pt x="192580" y="97286"/>
                  </a:lnTo>
                  <a:lnTo>
                    <a:pt x="229415" y="83650"/>
                  </a:lnTo>
                  <a:lnTo>
                    <a:pt x="240681" y="77672"/>
                  </a:lnTo>
                  <a:lnTo>
                    <a:pt x="256318" y="61672"/>
                  </a:lnTo>
                  <a:lnTo>
                    <a:pt x="262125" y="52492"/>
                  </a:lnTo>
                  <a:lnTo>
                    <a:pt x="263657" y="42862"/>
                  </a:lnTo>
                  <a:lnTo>
                    <a:pt x="259120" y="22804"/>
                  </a:lnTo>
                  <a:lnTo>
                    <a:pt x="253466" y="14882"/>
                  </a:lnTo>
                  <a:lnTo>
                    <a:pt x="237823" y="2959"/>
                  </a:lnTo>
                  <a:lnTo>
                    <a:pt x="219173" y="0"/>
                  </a:lnTo>
                  <a:lnTo>
                    <a:pt x="199185" y="3754"/>
                  </a:lnTo>
                  <a:lnTo>
                    <a:pt x="178604" y="13222"/>
                  </a:lnTo>
                  <a:lnTo>
                    <a:pt x="163998" y="28348"/>
                  </a:lnTo>
                  <a:lnTo>
                    <a:pt x="154776" y="47939"/>
                  </a:lnTo>
                  <a:lnTo>
                    <a:pt x="150677" y="72244"/>
                  </a:lnTo>
                  <a:lnTo>
                    <a:pt x="155095" y="95524"/>
                  </a:lnTo>
                  <a:lnTo>
                    <a:pt x="170736" y="125241"/>
                  </a:lnTo>
                  <a:lnTo>
                    <a:pt x="176994" y="133476"/>
                  </a:lnTo>
                  <a:lnTo>
                    <a:pt x="196427" y="142626"/>
                  </a:lnTo>
                  <a:lnTo>
                    <a:pt x="218322" y="145522"/>
                  </a:lnTo>
                  <a:lnTo>
                    <a:pt x="252684" y="1394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943234" y="4177427"/>
              <a:ext cx="84229" cy="135565"/>
            </a:xfrm>
            <a:custGeom>
              <a:avLst/>
              <a:gdLst/>
              <a:ahLst/>
              <a:cxnLst/>
              <a:rect l="0" t="0" r="0" b="0"/>
              <a:pathLst>
                <a:path w="84229" h="135565">
                  <a:moveTo>
                    <a:pt x="0" y="57990"/>
                  </a:moveTo>
                  <a:lnTo>
                    <a:pt x="19129" y="111865"/>
                  </a:lnTo>
                  <a:lnTo>
                    <a:pt x="33094" y="135564"/>
                  </a:lnTo>
                  <a:lnTo>
                    <a:pt x="33761" y="134272"/>
                  </a:lnTo>
                  <a:lnTo>
                    <a:pt x="33036" y="129902"/>
                  </a:lnTo>
                  <a:lnTo>
                    <a:pt x="5329" y="66627"/>
                  </a:lnTo>
                  <a:lnTo>
                    <a:pt x="2369" y="41552"/>
                  </a:lnTo>
                  <a:lnTo>
                    <a:pt x="7292" y="21048"/>
                  </a:lnTo>
                  <a:lnTo>
                    <a:pt x="11881" y="12305"/>
                  </a:lnTo>
                  <a:lnTo>
                    <a:pt x="19619" y="6476"/>
                  </a:lnTo>
                  <a:lnTo>
                    <a:pt x="40695" y="0"/>
                  </a:lnTo>
                  <a:lnTo>
                    <a:pt x="59421" y="241"/>
                  </a:lnTo>
                  <a:lnTo>
                    <a:pt x="84228" y="53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9111691" y="4214360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48931"/>
                  </a:lnTo>
                  <a:lnTo>
                    <a:pt x="3119" y="87417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9111691" y="411960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9169124" y="4224888"/>
              <a:ext cx="100495" cy="115512"/>
            </a:xfrm>
            <a:custGeom>
              <a:avLst/>
              <a:gdLst/>
              <a:ahLst/>
              <a:cxnLst/>
              <a:rect l="0" t="0" r="0" b="0"/>
              <a:pathLst>
                <a:path w="100495" h="115512">
                  <a:moveTo>
                    <a:pt x="68909" y="31586"/>
                  </a:moveTo>
                  <a:lnTo>
                    <a:pt x="63319" y="14818"/>
                  </a:lnTo>
                  <a:lnTo>
                    <a:pt x="56994" y="9879"/>
                  </a:lnTo>
                  <a:lnTo>
                    <a:pt x="37486" y="4391"/>
                  </a:lnTo>
                  <a:lnTo>
                    <a:pt x="28074" y="5267"/>
                  </a:lnTo>
                  <a:lnTo>
                    <a:pt x="11376" y="12480"/>
                  </a:lnTo>
                  <a:lnTo>
                    <a:pt x="5987" y="20018"/>
                  </a:lnTo>
                  <a:lnTo>
                    <a:pt x="0" y="40872"/>
                  </a:lnTo>
                  <a:lnTo>
                    <a:pt x="2217" y="78921"/>
                  </a:lnTo>
                  <a:lnTo>
                    <a:pt x="13531" y="99807"/>
                  </a:lnTo>
                  <a:lnTo>
                    <a:pt x="21462" y="108652"/>
                  </a:lnTo>
                  <a:lnTo>
                    <a:pt x="30258" y="113379"/>
                  </a:lnTo>
                  <a:lnTo>
                    <a:pt x="49391" y="115511"/>
                  </a:lnTo>
                  <a:lnTo>
                    <a:pt x="66473" y="109440"/>
                  </a:lnTo>
                  <a:lnTo>
                    <a:pt x="74304" y="104546"/>
                  </a:lnTo>
                  <a:lnTo>
                    <a:pt x="86124" y="89749"/>
                  </a:lnTo>
                  <a:lnTo>
                    <a:pt x="94107" y="70304"/>
                  </a:lnTo>
                  <a:lnTo>
                    <a:pt x="99232" y="25933"/>
                  </a:lnTo>
                  <a:lnTo>
                    <a:pt x="10049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9319440" y="4043889"/>
              <a:ext cx="108107" cy="302053"/>
            </a:xfrm>
            <a:custGeom>
              <a:avLst/>
              <a:gdLst/>
              <a:ahLst/>
              <a:cxnLst/>
              <a:rect l="0" t="0" r="0" b="0"/>
              <a:pathLst>
                <a:path w="108107" h="302053">
                  <a:moveTo>
                    <a:pt x="65991" y="275756"/>
                  </a:moveTo>
                  <a:lnTo>
                    <a:pt x="62872" y="221611"/>
                  </a:lnTo>
                  <a:lnTo>
                    <a:pt x="56417" y="196709"/>
                  </a:lnTo>
                  <a:lnTo>
                    <a:pt x="45748" y="177843"/>
                  </a:lnTo>
                  <a:lnTo>
                    <a:pt x="38458" y="173046"/>
                  </a:lnTo>
                  <a:lnTo>
                    <a:pt x="20999" y="170835"/>
                  </a:lnTo>
                  <a:lnTo>
                    <a:pt x="13770" y="174223"/>
                  </a:lnTo>
                  <a:lnTo>
                    <a:pt x="2617" y="187346"/>
                  </a:lnTo>
                  <a:lnTo>
                    <a:pt x="0" y="207997"/>
                  </a:lnTo>
                  <a:lnTo>
                    <a:pt x="4789" y="270689"/>
                  </a:lnTo>
                  <a:lnTo>
                    <a:pt x="13834" y="289491"/>
                  </a:lnTo>
                  <a:lnTo>
                    <a:pt x="21861" y="295441"/>
                  </a:lnTo>
                  <a:lnTo>
                    <a:pt x="43258" y="302052"/>
                  </a:lnTo>
                  <a:lnTo>
                    <a:pt x="53176" y="301475"/>
                  </a:lnTo>
                  <a:lnTo>
                    <a:pt x="70434" y="294596"/>
                  </a:lnTo>
                  <a:lnTo>
                    <a:pt x="82784" y="277500"/>
                  </a:lnTo>
                  <a:lnTo>
                    <a:pt x="100244" y="228397"/>
                  </a:lnTo>
                  <a:lnTo>
                    <a:pt x="106553" y="165232"/>
                  </a:lnTo>
                  <a:lnTo>
                    <a:pt x="107646" y="114976"/>
                  </a:lnTo>
                  <a:lnTo>
                    <a:pt x="104895" y="55480"/>
                  </a:lnTo>
                  <a:lnTo>
                    <a:pt x="93433" y="4257"/>
                  </a:lnTo>
                  <a:lnTo>
                    <a:pt x="88965" y="0"/>
                  </a:lnTo>
                  <a:lnTo>
                    <a:pt x="83647" y="671"/>
                  </a:lnTo>
                  <a:lnTo>
                    <a:pt x="77761" y="4629"/>
                  </a:lnTo>
                  <a:lnTo>
                    <a:pt x="71222" y="24623"/>
                  </a:lnTo>
                  <a:lnTo>
                    <a:pt x="67025" y="79530"/>
                  </a:lnTo>
                  <a:lnTo>
                    <a:pt x="67365" y="135436"/>
                  </a:lnTo>
                  <a:lnTo>
                    <a:pt x="77484" y="191540"/>
                  </a:lnTo>
                  <a:lnTo>
                    <a:pt x="94194" y="249804"/>
                  </a:lnTo>
                  <a:lnTo>
                    <a:pt x="108106" y="2652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9511576" y="4214360"/>
              <a:ext cx="114759" cy="178985"/>
            </a:xfrm>
            <a:custGeom>
              <a:avLst/>
              <a:gdLst/>
              <a:ahLst/>
              <a:cxnLst/>
              <a:rect l="0" t="0" r="0" b="0"/>
              <a:pathLst>
                <a:path w="114759" h="178985">
                  <a:moveTo>
                    <a:pt x="84425" y="0"/>
                  </a:moveTo>
                  <a:lnTo>
                    <a:pt x="41734" y="3119"/>
                  </a:lnTo>
                  <a:lnTo>
                    <a:pt x="22168" y="9575"/>
                  </a:lnTo>
                  <a:lnTo>
                    <a:pt x="5673" y="20243"/>
                  </a:lnTo>
                  <a:lnTo>
                    <a:pt x="1508" y="27533"/>
                  </a:lnTo>
                  <a:lnTo>
                    <a:pt x="0" y="44992"/>
                  </a:lnTo>
                  <a:lnTo>
                    <a:pt x="3575" y="52222"/>
                  </a:lnTo>
                  <a:lnTo>
                    <a:pt x="16906" y="63374"/>
                  </a:lnTo>
                  <a:lnTo>
                    <a:pt x="74440" y="87447"/>
                  </a:lnTo>
                  <a:lnTo>
                    <a:pt x="105643" y="103769"/>
                  </a:lnTo>
                  <a:lnTo>
                    <a:pt x="111438" y="111293"/>
                  </a:lnTo>
                  <a:lnTo>
                    <a:pt x="114133" y="119819"/>
                  </a:lnTo>
                  <a:lnTo>
                    <a:pt x="114758" y="129012"/>
                  </a:lnTo>
                  <a:lnTo>
                    <a:pt x="109215" y="145466"/>
                  </a:lnTo>
                  <a:lnTo>
                    <a:pt x="104461" y="153129"/>
                  </a:lnTo>
                  <a:lnTo>
                    <a:pt x="89821" y="164763"/>
                  </a:lnTo>
                  <a:lnTo>
                    <a:pt x="71616" y="172664"/>
                  </a:lnTo>
                  <a:lnTo>
                    <a:pt x="31783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859007" y="4601555"/>
              <a:ext cx="108427" cy="299032"/>
            </a:xfrm>
            <a:custGeom>
              <a:avLst/>
              <a:gdLst/>
              <a:ahLst/>
              <a:cxnLst/>
              <a:rect l="0" t="0" r="0" b="0"/>
              <a:pathLst>
                <a:path w="108427" h="299032">
                  <a:moveTo>
                    <a:pt x="0" y="76059"/>
                  </a:moveTo>
                  <a:lnTo>
                    <a:pt x="5589" y="138151"/>
                  </a:lnTo>
                  <a:lnTo>
                    <a:pt x="16788" y="196772"/>
                  </a:lnTo>
                  <a:lnTo>
                    <a:pt x="23333" y="251505"/>
                  </a:lnTo>
                  <a:lnTo>
                    <a:pt x="26748" y="274528"/>
                  </a:lnTo>
                  <a:lnTo>
                    <a:pt x="24366" y="296458"/>
                  </a:lnTo>
                  <a:lnTo>
                    <a:pt x="23263" y="299031"/>
                  </a:lnTo>
                  <a:lnTo>
                    <a:pt x="12853" y="237255"/>
                  </a:lnTo>
                  <a:lnTo>
                    <a:pt x="5398" y="178480"/>
                  </a:lnTo>
                  <a:lnTo>
                    <a:pt x="1066" y="121810"/>
                  </a:lnTo>
                  <a:lnTo>
                    <a:pt x="3330" y="68675"/>
                  </a:lnTo>
                  <a:lnTo>
                    <a:pt x="14695" y="24037"/>
                  </a:lnTo>
                  <a:lnTo>
                    <a:pt x="20326" y="15641"/>
                  </a:lnTo>
                  <a:lnTo>
                    <a:pt x="35939" y="3193"/>
                  </a:lnTo>
                  <a:lnTo>
                    <a:pt x="54578" y="0"/>
                  </a:lnTo>
                  <a:lnTo>
                    <a:pt x="64461" y="786"/>
                  </a:lnTo>
                  <a:lnTo>
                    <a:pt x="81682" y="7899"/>
                  </a:lnTo>
                  <a:lnTo>
                    <a:pt x="89549" y="13071"/>
                  </a:lnTo>
                  <a:lnTo>
                    <a:pt x="101410" y="28177"/>
                  </a:lnTo>
                  <a:lnTo>
                    <a:pt x="106211" y="37119"/>
                  </a:lnTo>
                  <a:lnTo>
                    <a:pt x="108426" y="59532"/>
                  </a:lnTo>
                  <a:lnTo>
                    <a:pt x="104341" y="82752"/>
                  </a:lnTo>
                  <a:lnTo>
                    <a:pt x="94727" y="100870"/>
                  </a:lnTo>
                  <a:lnTo>
                    <a:pt x="79535" y="113602"/>
                  </a:lnTo>
                  <a:lnTo>
                    <a:pt x="59916" y="121991"/>
                  </a:lnTo>
                  <a:lnTo>
                    <a:pt x="10528" y="1287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8974820" y="4587249"/>
              <a:ext cx="124963" cy="114549"/>
            </a:xfrm>
            <a:custGeom>
              <a:avLst/>
              <a:gdLst/>
              <a:ahLst/>
              <a:cxnLst/>
              <a:rect l="0" t="0" r="0" b="0"/>
              <a:pathLst>
                <a:path w="124963" h="114549">
                  <a:moveTo>
                    <a:pt x="0" y="58779"/>
                  </a:moveTo>
                  <a:lnTo>
                    <a:pt x="37478" y="67113"/>
                  </a:lnTo>
                  <a:lnTo>
                    <a:pt x="72326" y="65538"/>
                  </a:lnTo>
                  <a:lnTo>
                    <a:pt x="115542" y="54525"/>
                  </a:lnTo>
                  <a:lnTo>
                    <a:pt x="121482" y="48924"/>
                  </a:lnTo>
                  <a:lnTo>
                    <a:pt x="124272" y="41680"/>
                  </a:lnTo>
                  <a:lnTo>
                    <a:pt x="124962" y="33342"/>
                  </a:lnTo>
                  <a:lnTo>
                    <a:pt x="119490" y="17838"/>
                  </a:lnTo>
                  <a:lnTo>
                    <a:pt x="114755" y="10428"/>
                  </a:lnTo>
                  <a:lnTo>
                    <a:pt x="106919" y="5488"/>
                  </a:lnTo>
                  <a:lnTo>
                    <a:pt x="85734" y="0"/>
                  </a:lnTo>
                  <a:lnTo>
                    <a:pt x="53089" y="2499"/>
                  </a:lnTo>
                  <a:lnTo>
                    <a:pt x="34903" y="10759"/>
                  </a:lnTo>
                  <a:lnTo>
                    <a:pt x="26779" y="16237"/>
                  </a:lnTo>
                  <a:lnTo>
                    <a:pt x="14631" y="31683"/>
                  </a:lnTo>
                  <a:lnTo>
                    <a:pt x="9754" y="40715"/>
                  </a:lnTo>
                  <a:lnTo>
                    <a:pt x="7455" y="60109"/>
                  </a:lnTo>
                  <a:lnTo>
                    <a:pt x="11502" y="79258"/>
                  </a:lnTo>
                  <a:lnTo>
                    <a:pt x="21100" y="95567"/>
                  </a:lnTo>
                  <a:lnTo>
                    <a:pt x="36285" y="107495"/>
                  </a:lnTo>
                  <a:lnTo>
                    <a:pt x="45247" y="112313"/>
                  </a:lnTo>
                  <a:lnTo>
                    <a:pt x="61443" y="114548"/>
                  </a:lnTo>
                  <a:lnTo>
                    <a:pt x="84228" y="1114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9128889" y="4587541"/>
              <a:ext cx="77559" cy="94816"/>
            </a:xfrm>
            <a:custGeom>
              <a:avLst/>
              <a:gdLst/>
              <a:ahLst/>
              <a:cxnLst/>
              <a:rect l="0" t="0" r="0" b="0"/>
              <a:pathLst>
                <a:path w="77559" h="94816">
                  <a:moveTo>
                    <a:pt x="3858" y="47959"/>
                  </a:moveTo>
                  <a:lnTo>
                    <a:pt x="19477" y="94815"/>
                  </a:lnTo>
                  <a:lnTo>
                    <a:pt x="0" y="36383"/>
                  </a:lnTo>
                  <a:lnTo>
                    <a:pt x="116" y="27373"/>
                  </a:lnTo>
                  <a:lnTo>
                    <a:pt x="6485" y="11124"/>
                  </a:lnTo>
                  <a:lnTo>
                    <a:pt x="13798" y="5854"/>
                  </a:lnTo>
                  <a:lnTo>
                    <a:pt x="34402" y="0"/>
                  </a:lnTo>
                  <a:lnTo>
                    <a:pt x="52918" y="518"/>
                  </a:lnTo>
                  <a:lnTo>
                    <a:pt x="77558" y="58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9311732" y="4635500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0" y="0"/>
                  </a:moveTo>
                  <a:lnTo>
                    <a:pt x="29308" y="38373"/>
                  </a:lnTo>
                  <a:lnTo>
                    <a:pt x="63171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9311732" y="4572329"/>
              <a:ext cx="105286" cy="336913"/>
            </a:xfrm>
            <a:custGeom>
              <a:avLst/>
              <a:gdLst/>
              <a:ahLst/>
              <a:cxnLst/>
              <a:rect l="0" t="0" r="0" b="0"/>
              <a:pathLst>
                <a:path w="105286" h="336913">
                  <a:moveTo>
                    <a:pt x="105285" y="0"/>
                  </a:moveTo>
                  <a:lnTo>
                    <a:pt x="80091" y="53875"/>
                  </a:lnTo>
                  <a:lnTo>
                    <a:pt x="60041" y="111036"/>
                  </a:lnTo>
                  <a:lnTo>
                    <a:pt x="38463" y="166559"/>
                  </a:lnTo>
                  <a:lnTo>
                    <a:pt x="24842" y="229518"/>
                  </a:lnTo>
                  <a:lnTo>
                    <a:pt x="20399" y="257596"/>
                  </a:lnTo>
                  <a:lnTo>
                    <a:pt x="4722" y="30421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9385431" y="4620493"/>
              <a:ext cx="108592" cy="151878"/>
            </a:xfrm>
            <a:custGeom>
              <a:avLst/>
              <a:gdLst/>
              <a:ahLst/>
              <a:cxnLst/>
              <a:rect l="0" t="0" r="0" b="0"/>
              <a:pathLst>
                <a:path w="108592" h="151878">
                  <a:moveTo>
                    <a:pt x="0" y="130820"/>
                  </a:moveTo>
                  <a:lnTo>
                    <a:pt x="43963" y="110577"/>
                  </a:lnTo>
                  <a:lnTo>
                    <a:pt x="90794" y="70922"/>
                  </a:lnTo>
                  <a:lnTo>
                    <a:pt x="106581" y="44443"/>
                  </a:lnTo>
                  <a:lnTo>
                    <a:pt x="108591" y="24580"/>
                  </a:lnTo>
                  <a:lnTo>
                    <a:pt x="107489" y="14370"/>
                  </a:lnTo>
                  <a:lnTo>
                    <a:pt x="102075" y="7563"/>
                  </a:lnTo>
                  <a:lnTo>
                    <a:pt x="83581" y="0"/>
                  </a:lnTo>
                  <a:lnTo>
                    <a:pt x="62884" y="2878"/>
                  </a:lnTo>
                  <a:lnTo>
                    <a:pt x="52451" y="6921"/>
                  </a:lnTo>
                  <a:lnTo>
                    <a:pt x="37740" y="20772"/>
                  </a:lnTo>
                  <a:lnTo>
                    <a:pt x="32179" y="29378"/>
                  </a:lnTo>
                  <a:lnTo>
                    <a:pt x="24352" y="63848"/>
                  </a:lnTo>
                  <a:lnTo>
                    <a:pt x="28761" y="87017"/>
                  </a:lnTo>
                  <a:lnTo>
                    <a:pt x="49931" y="137617"/>
                  </a:lnTo>
                  <a:lnTo>
                    <a:pt x="73700" y="1518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9525000" y="4626187"/>
              <a:ext cx="113116" cy="116875"/>
            </a:xfrm>
            <a:custGeom>
              <a:avLst/>
              <a:gdLst/>
              <a:ahLst/>
              <a:cxnLst/>
              <a:rect l="0" t="0" r="0" b="0"/>
              <a:pathLst>
                <a:path w="113116" h="116875">
                  <a:moveTo>
                    <a:pt x="28888" y="93541"/>
                  </a:moveTo>
                  <a:lnTo>
                    <a:pt x="44529" y="75560"/>
                  </a:lnTo>
                  <a:lnTo>
                    <a:pt x="52607" y="58643"/>
                  </a:lnTo>
                  <a:lnTo>
                    <a:pt x="58142" y="23799"/>
                  </a:lnTo>
                  <a:lnTo>
                    <a:pt x="55410" y="14291"/>
                  </a:lnTo>
                  <a:lnTo>
                    <a:pt x="50079" y="6782"/>
                  </a:lnTo>
                  <a:lnTo>
                    <a:pt x="43015" y="607"/>
                  </a:lnTo>
                  <a:lnTo>
                    <a:pt x="35966" y="0"/>
                  </a:lnTo>
                  <a:lnTo>
                    <a:pt x="28927" y="3104"/>
                  </a:lnTo>
                  <a:lnTo>
                    <a:pt x="16037" y="15912"/>
                  </a:lnTo>
                  <a:lnTo>
                    <a:pt x="6408" y="33303"/>
                  </a:lnTo>
                  <a:lnTo>
                    <a:pt x="0" y="68414"/>
                  </a:lnTo>
                  <a:lnTo>
                    <a:pt x="3691" y="102863"/>
                  </a:lnTo>
                  <a:lnTo>
                    <a:pt x="9750" y="109114"/>
                  </a:lnTo>
                  <a:lnTo>
                    <a:pt x="18469" y="112112"/>
                  </a:lnTo>
                  <a:lnTo>
                    <a:pt x="28961" y="112940"/>
                  </a:lnTo>
                  <a:lnTo>
                    <a:pt x="38295" y="109983"/>
                  </a:lnTo>
                  <a:lnTo>
                    <a:pt x="54905" y="97339"/>
                  </a:lnTo>
                  <a:lnTo>
                    <a:pt x="62610" y="94903"/>
                  </a:lnTo>
                  <a:lnTo>
                    <a:pt x="70087" y="95619"/>
                  </a:lnTo>
                  <a:lnTo>
                    <a:pt x="84632" y="102653"/>
                  </a:lnTo>
                  <a:lnTo>
                    <a:pt x="103636" y="116258"/>
                  </a:lnTo>
                  <a:lnTo>
                    <a:pt x="106795" y="116874"/>
                  </a:lnTo>
                  <a:lnTo>
                    <a:pt x="113115" y="1145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9644792" y="4593386"/>
              <a:ext cx="45967" cy="141613"/>
            </a:xfrm>
            <a:custGeom>
              <a:avLst/>
              <a:gdLst/>
              <a:ahLst/>
              <a:cxnLst/>
              <a:rect l="0" t="0" r="0" b="0"/>
              <a:pathLst>
                <a:path w="45967" h="141613">
                  <a:moveTo>
                    <a:pt x="3852" y="94756"/>
                  </a:moveTo>
                  <a:lnTo>
                    <a:pt x="24096" y="138719"/>
                  </a:lnTo>
                  <a:lnTo>
                    <a:pt x="26706" y="141612"/>
                  </a:lnTo>
                  <a:lnTo>
                    <a:pt x="27277" y="140032"/>
                  </a:lnTo>
                  <a:lnTo>
                    <a:pt x="26487" y="135468"/>
                  </a:lnTo>
                  <a:lnTo>
                    <a:pt x="1328" y="83180"/>
                  </a:lnTo>
                  <a:lnTo>
                    <a:pt x="0" y="62705"/>
                  </a:lnTo>
                  <a:lnTo>
                    <a:pt x="4480" y="43077"/>
                  </a:lnTo>
                  <a:lnTo>
                    <a:pt x="14270" y="26554"/>
                  </a:lnTo>
                  <a:lnTo>
                    <a:pt x="4596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2948844" y="2790051"/>
            <a:ext cx="1283612" cy="378469"/>
            <a:chOff x="2948844" y="2790051"/>
            <a:chExt cx="1283612" cy="378469"/>
          </a:xfrm>
        </p:grpSpPr>
        <p:sp>
          <p:nvSpPr>
            <p:cNvPr id="171" name="Freeform 170"/>
            <p:cNvSpPr/>
            <p:nvPr/>
          </p:nvSpPr>
          <p:spPr>
            <a:xfrm>
              <a:off x="2948844" y="2858215"/>
              <a:ext cx="111980" cy="310305"/>
            </a:xfrm>
            <a:custGeom>
              <a:avLst/>
              <a:gdLst/>
              <a:ahLst/>
              <a:cxnLst/>
              <a:rect l="0" t="0" r="0" b="0"/>
              <a:pathLst>
                <a:path w="111980" h="310305">
                  <a:moveTo>
                    <a:pt x="30720" y="131878"/>
                  </a:moveTo>
                  <a:lnTo>
                    <a:pt x="30720" y="190495"/>
                  </a:lnTo>
                  <a:lnTo>
                    <a:pt x="39054" y="250211"/>
                  </a:lnTo>
                  <a:lnTo>
                    <a:pt x="40815" y="304341"/>
                  </a:lnTo>
                  <a:lnTo>
                    <a:pt x="39790" y="310024"/>
                  </a:lnTo>
                  <a:lnTo>
                    <a:pt x="37937" y="310304"/>
                  </a:lnTo>
                  <a:lnTo>
                    <a:pt x="35531" y="306980"/>
                  </a:lnTo>
                  <a:lnTo>
                    <a:pt x="24435" y="268025"/>
                  </a:lnTo>
                  <a:lnTo>
                    <a:pt x="15162" y="207100"/>
                  </a:lnTo>
                  <a:lnTo>
                    <a:pt x="3514" y="154189"/>
                  </a:lnTo>
                  <a:lnTo>
                    <a:pt x="0" y="91745"/>
                  </a:lnTo>
                  <a:lnTo>
                    <a:pt x="4895" y="39593"/>
                  </a:lnTo>
                  <a:lnTo>
                    <a:pt x="16903" y="20282"/>
                  </a:lnTo>
                  <a:lnTo>
                    <a:pt x="25018" y="11857"/>
                  </a:lnTo>
                  <a:lnTo>
                    <a:pt x="46513" y="2496"/>
                  </a:lnTo>
                  <a:lnTo>
                    <a:pt x="58797" y="0"/>
                  </a:lnTo>
                  <a:lnTo>
                    <a:pt x="69325" y="1845"/>
                  </a:lnTo>
                  <a:lnTo>
                    <a:pt x="87262" y="13254"/>
                  </a:lnTo>
                  <a:lnTo>
                    <a:pt x="104925" y="39408"/>
                  </a:lnTo>
                  <a:lnTo>
                    <a:pt x="111979" y="74974"/>
                  </a:lnTo>
                  <a:lnTo>
                    <a:pt x="107390" y="95279"/>
                  </a:lnTo>
                  <a:lnTo>
                    <a:pt x="102890" y="103969"/>
                  </a:lnTo>
                  <a:lnTo>
                    <a:pt x="88532" y="116744"/>
                  </a:lnTo>
                  <a:lnTo>
                    <a:pt x="66957" y="127394"/>
                  </a:lnTo>
                  <a:lnTo>
                    <a:pt x="51777" y="1318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116435" y="2843152"/>
              <a:ext cx="126388" cy="125885"/>
            </a:xfrm>
            <a:custGeom>
              <a:avLst/>
              <a:gdLst/>
              <a:ahLst/>
              <a:cxnLst/>
              <a:rect l="0" t="0" r="0" b="0"/>
              <a:pathLst>
                <a:path w="126388" h="125885">
                  <a:moveTo>
                    <a:pt x="0" y="62713"/>
                  </a:moveTo>
                  <a:lnTo>
                    <a:pt x="58617" y="53648"/>
                  </a:lnTo>
                  <a:lnTo>
                    <a:pt x="93407" y="47029"/>
                  </a:lnTo>
                  <a:lnTo>
                    <a:pt x="120353" y="32069"/>
                  </a:lnTo>
                  <a:lnTo>
                    <a:pt x="124689" y="24736"/>
                  </a:lnTo>
                  <a:lnTo>
                    <a:pt x="126387" y="7230"/>
                  </a:lnTo>
                  <a:lnTo>
                    <a:pt x="122863" y="2327"/>
                  </a:lnTo>
                  <a:lnTo>
                    <a:pt x="117003" y="229"/>
                  </a:lnTo>
                  <a:lnTo>
                    <a:pt x="109588" y="0"/>
                  </a:lnTo>
                  <a:lnTo>
                    <a:pt x="76794" y="10856"/>
                  </a:lnTo>
                  <a:lnTo>
                    <a:pt x="48620" y="28891"/>
                  </a:lnTo>
                  <a:lnTo>
                    <a:pt x="36037" y="45341"/>
                  </a:lnTo>
                  <a:lnTo>
                    <a:pt x="27715" y="65521"/>
                  </a:lnTo>
                  <a:lnTo>
                    <a:pt x="24016" y="90087"/>
                  </a:lnTo>
                  <a:lnTo>
                    <a:pt x="26539" y="100850"/>
                  </a:lnTo>
                  <a:lnTo>
                    <a:pt x="38701" y="119047"/>
                  </a:lnTo>
                  <a:lnTo>
                    <a:pt x="46858" y="123666"/>
                  </a:lnTo>
                  <a:lnTo>
                    <a:pt x="94756" y="1258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274362" y="2842694"/>
              <a:ext cx="105286" cy="88971"/>
            </a:xfrm>
            <a:custGeom>
              <a:avLst/>
              <a:gdLst/>
              <a:ahLst/>
              <a:cxnLst/>
              <a:rect l="0" t="0" r="0" b="0"/>
              <a:pathLst>
                <a:path w="105286" h="88971">
                  <a:moveTo>
                    <a:pt x="0" y="42114"/>
                  </a:moveTo>
                  <a:lnTo>
                    <a:pt x="20244" y="86077"/>
                  </a:lnTo>
                  <a:lnTo>
                    <a:pt x="22854" y="88970"/>
                  </a:lnTo>
                  <a:lnTo>
                    <a:pt x="23425" y="87389"/>
                  </a:lnTo>
                  <a:lnTo>
                    <a:pt x="21525" y="54047"/>
                  </a:lnTo>
                  <a:lnTo>
                    <a:pt x="24879" y="44220"/>
                  </a:lnTo>
                  <a:lnTo>
                    <a:pt x="37964" y="27062"/>
                  </a:lnTo>
                  <a:lnTo>
                    <a:pt x="65061" y="983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611274" y="2874279"/>
              <a:ext cx="63172" cy="52644"/>
            </a:xfrm>
            <a:custGeom>
              <a:avLst/>
              <a:gdLst/>
              <a:ahLst/>
              <a:cxnLst/>
              <a:rect l="0" t="0" r="0" b="0"/>
              <a:pathLst>
                <a:path w="63172" h="52644">
                  <a:moveTo>
                    <a:pt x="0" y="0"/>
                  </a:moveTo>
                  <a:lnTo>
                    <a:pt x="63171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663917" y="2832165"/>
              <a:ext cx="105286" cy="294799"/>
            </a:xfrm>
            <a:custGeom>
              <a:avLst/>
              <a:gdLst/>
              <a:ahLst/>
              <a:cxnLst/>
              <a:rect l="0" t="0" r="0" b="0"/>
              <a:pathLst>
                <a:path w="105286" h="294799">
                  <a:moveTo>
                    <a:pt x="105285" y="0"/>
                  </a:moveTo>
                  <a:lnTo>
                    <a:pt x="67051" y="63428"/>
                  </a:lnTo>
                  <a:lnTo>
                    <a:pt x="44613" y="111575"/>
                  </a:lnTo>
                  <a:lnTo>
                    <a:pt x="28570" y="165539"/>
                  </a:lnTo>
                  <a:lnTo>
                    <a:pt x="10593" y="220715"/>
                  </a:lnTo>
                  <a:lnTo>
                    <a:pt x="3138" y="25569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737616" y="2818242"/>
              <a:ext cx="163793" cy="147429"/>
            </a:xfrm>
            <a:custGeom>
              <a:avLst/>
              <a:gdLst/>
              <a:ahLst/>
              <a:cxnLst/>
              <a:rect l="0" t="0" r="0" b="0"/>
              <a:pathLst>
                <a:path w="163793" h="147429">
                  <a:moveTo>
                    <a:pt x="0" y="87623"/>
                  </a:moveTo>
                  <a:lnTo>
                    <a:pt x="58617" y="78558"/>
                  </a:lnTo>
                  <a:lnTo>
                    <a:pt x="110451" y="67808"/>
                  </a:lnTo>
                  <a:lnTo>
                    <a:pt x="158839" y="37729"/>
                  </a:lnTo>
                  <a:lnTo>
                    <a:pt x="163215" y="30964"/>
                  </a:lnTo>
                  <a:lnTo>
                    <a:pt x="163792" y="24114"/>
                  </a:lnTo>
                  <a:lnTo>
                    <a:pt x="161837" y="17207"/>
                  </a:lnTo>
                  <a:lnTo>
                    <a:pt x="157024" y="11433"/>
                  </a:lnTo>
                  <a:lnTo>
                    <a:pt x="142319" y="1898"/>
                  </a:lnTo>
                  <a:lnTo>
                    <a:pt x="124084" y="0"/>
                  </a:lnTo>
                  <a:lnTo>
                    <a:pt x="104282" y="4226"/>
                  </a:lnTo>
                  <a:lnTo>
                    <a:pt x="74572" y="19759"/>
                  </a:lnTo>
                  <a:lnTo>
                    <a:pt x="58099" y="32505"/>
                  </a:lnTo>
                  <a:lnTo>
                    <a:pt x="41261" y="58423"/>
                  </a:lnTo>
                  <a:lnTo>
                    <a:pt x="39005" y="78155"/>
                  </a:lnTo>
                  <a:lnTo>
                    <a:pt x="43072" y="98623"/>
                  </a:lnTo>
                  <a:lnTo>
                    <a:pt x="52679" y="119418"/>
                  </a:lnTo>
                  <a:lnTo>
                    <a:pt x="67866" y="134120"/>
                  </a:lnTo>
                  <a:lnTo>
                    <a:pt x="87485" y="143383"/>
                  </a:lnTo>
                  <a:lnTo>
                    <a:pt x="120158" y="147428"/>
                  </a:lnTo>
                  <a:lnTo>
                    <a:pt x="125729" y="146210"/>
                  </a:lnTo>
                  <a:lnTo>
                    <a:pt x="136871" y="1402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923408" y="2805193"/>
              <a:ext cx="161650" cy="121730"/>
            </a:xfrm>
            <a:custGeom>
              <a:avLst/>
              <a:gdLst/>
              <a:ahLst/>
              <a:cxnLst/>
              <a:rect l="0" t="0" r="0" b="0"/>
              <a:pathLst>
                <a:path w="161650" h="121730">
                  <a:moveTo>
                    <a:pt x="98478" y="79615"/>
                  </a:moveTo>
                  <a:lnTo>
                    <a:pt x="109656" y="62847"/>
                  </a:lnTo>
                  <a:lnTo>
                    <a:pt x="112025" y="45257"/>
                  </a:lnTo>
                  <a:lnTo>
                    <a:pt x="111018" y="35652"/>
                  </a:lnTo>
                  <a:lnTo>
                    <a:pt x="103662" y="18742"/>
                  </a:lnTo>
                  <a:lnTo>
                    <a:pt x="98424" y="10957"/>
                  </a:lnTo>
                  <a:lnTo>
                    <a:pt x="90253" y="5767"/>
                  </a:lnTo>
                  <a:lnTo>
                    <a:pt x="68696" y="0"/>
                  </a:lnTo>
                  <a:lnTo>
                    <a:pt x="46637" y="3676"/>
                  </a:lnTo>
                  <a:lnTo>
                    <a:pt x="35841" y="7932"/>
                  </a:lnTo>
                  <a:lnTo>
                    <a:pt x="20726" y="22020"/>
                  </a:lnTo>
                  <a:lnTo>
                    <a:pt x="1491" y="59659"/>
                  </a:lnTo>
                  <a:lnTo>
                    <a:pt x="0" y="80104"/>
                  </a:lnTo>
                  <a:lnTo>
                    <a:pt x="1241" y="90470"/>
                  </a:lnTo>
                  <a:lnTo>
                    <a:pt x="5577" y="98550"/>
                  </a:lnTo>
                  <a:lnTo>
                    <a:pt x="19754" y="110647"/>
                  </a:lnTo>
                  <a:lnTo>
                    <a:pt x="40872" y="116804"/>
                  </a:lnTo>
                  <a:lnTo>
                    <a:pt x="53055" y="118445"/>
                  </a:lnTo>
                  <a:lnTo>
                    <a:pt x="72831" y="114031"/>
                  </a:lnTo>
                  <a:lnTo>
                    <a:pt x="81380" y="109578"/>
                  </a:lnTo>
                  <a:lnTo>
                    <a:pt x="93998" y="95271"/>
                  </a:lnTo>
                  <a:lnTo>
                    <a:pt x="99001" y="86543"/>
                  </a:lnTo>
                  <a:lnTo>
                    <a:pt x="103506" y="84234"/>
                  </a:lnTo>
                  <a:lnTo>
                    <a:pt x="107679" y="86203"/>
                  </a:lnTo>
                  <a:lnTo>
                    <a:pt x="128371" y="108992"/>
                  </a:lnTo>
                  <a:lnTo>
                    <a:pt x="141399" y="116068"/>
                  </a:lnTo>
                  <a:lnTo>
                    <a:pt x="161649" y="1217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4106114" y="2790051"/>
              <a:ext cx="126342" cy="141036"/>
            </a:xfrm>
            <a:custGeom>
              <a:avLst/>
              <a:gdLst/>
              <a:ahLst/>
              <a:cxnLst/>
              <a:rect l="0" t="0" r="0" b="0"/>
              <a:pathLst>
                <a:path w="126342" h="141036">
                  <a:moveTo>
                    <a:pt x="0" y="73700"/>
                  </a:moveTo>
                  <a:lnTo>
                    <a:pt x="15641" y="91681"/>
                  </a:lnTo>
                  <a:lnTo>
                    <a:pt x="40433" y="137852"/>
                  </a:lnTo>
                  <a:lnTo>
                    <a:pt x="43333" y="141035"/>
                  </a:lnTo>
                  <a:lnTo>
                    <a:pt x="44096" y="139647"/>
                  </a:lnTo>
                  <a:lnTo>
                    <a:pt x="27576" y="83158"/>
                  </a:lnTo>
                  <a:lnTo>
                    <a:pt x="22989" y="46737"/>
                  </a:lnTo>
                  <a:lnTo>
                    <a:pt x="25854" y="35837"/>
                  </a:lnTo>
                  <a:lnTo>
                    <a:pt x="38397" y="17488"/>
                  </a:lnTo>
                  <a:lnTo>
                    <a:pt x="58789" y="7772"/>
                  </a:lnTo>
                  <a:lnTo>
                    <a:pt x="93458" y="2303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305326" y="214141"/>
            <a:ext cx="3092631" cy="491269"/>
            <a:chOff x="305326" y="214141"/>
            <a:chExt cx="3092631" cy="491269"/>
          </a:xfrm>
        </p:grpSpPr>
        <p:sp>
          <p:nvSpPr>
            <p:cNvPr id="2" name="Freeform 1"/>
            <p:cNvSpPr/>
            <p:nvPr/>
          </p:nvSpPr>
          <p:spPr>
            <a:xfrm>
              <a:off x="433287" y="284269"/>
              <a:ext cx="19439" cy="347441"/>
            </a:xfrm>
            <a:custGeom>
              <a:avLst/>
              <a:gdLst/>
              <a:ahLst/>
              <a:cxnLst/>
              <a:rect l="0" t="0" r="0" b="0"/>
              <a:pathLst>
                <a:path w="19439" h="347441">
                  <a:moveTo>
                    <a:pt x="19438" y="0"/>
                  </a:moveTo>
                  <a:lnTo>
                    <a:pt x="2649" y="63450"/>
                  </a:lnTo>
                  <a:lnTo>
                    <a:pt x="2344" y="121544"/>
                  </a:lnTo>
                  <a:lnTo>
                    <a:pt x="4821" y="145267"/>
                  </a:lnTo>
                  <a:lnTo>
                    <a:pt x="0" y="195331"/>
                  </a:lnTo>
                  <a:lnTo>
                    <a:pt x="4290" y="255263"/>
                  </a:lnTo>
                  <a:lnTo>
                    <a:pt x="7997" y="315888"/>
                  </a:lnTo>
                  <a:lnTo>
                    <a:pt x="8909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5326" y="214141"/>
              <a:ext cx="309254" cy="249113"/>
            </a:xfrm>
            <a:custGeom>
              <a:avLst/>
              <a:gdLst/>
              <a:ahLst/>
              <a:cxnLst/>
              <a:rect l="0" t="0" r="0" b="0"/>
              <a:pathLst>
                <a:path w="309254" h="249113">
                  <a:moveTo>
                    <a:pt x="0" y="70128"/>
                  </a:moveTo>
                  <a:lnTo>
                    <a:pt x="11178" y="53360"/>
                  </a:lnTo>
                  <a:lnTo>
                    <a:pt x="26025" y="42009"/>
                  </a:lnTo>
                  <a:lnTo>
                    <a:pt x="84664" y="14670"/>
                  </a:lnTo>
                  <a:lnTo>
                    <a:pt x="107818" y="4536"/>
                  </a:lnTo>
                  <a:lnTo>
                    <a:pt x="152569" y="0"/>
                  </a:lnTo>
                  <a:lnTo>
                    <a:pt x="207085" y="8356"/>
                  </a:lnTo>
                  <a:lnTo>
                    <a:pt x="251996" y="21271"/>
                  </a:lnTo>
                  <a:lnTo>
                    <a:pt x="270315" y="34376"/>
                  </a:lnTo>
                  <a:lnTo>
                    <a:pt x="285087" y="51898"/>
                  </a:lnTo>
                  <a:lnTo>
                    <a:pt x="308019" y="102086"/>
                  </a:lnTo>
                  <a:lnTo>
                    <a:pt x="309253" y="126055"/>
                  </a:lnTo>
                  <a:lnTo>
                    <a:pt x="304732" y="151137"/>
                  </a:lnTo>
                  <a:lnTo>
                    <a:pt x="294924" y="173982"/>
                  </a:lnTo>
                  <a:lnTo>
                    <a:pt x="270659" y="200985"/>
                  </a:lnTo>
                  <a:lnTo>
                    <a:pt x="220693" y="235135"/>
                  </a:lnTo>
                  <a:lnTo>
                    <a:pt x="198691" y="242900"/>
                  </a:lnTo>
                  <a:lnTo>
                    <a:pt x="147399" y="2491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79067" y="473782"/>
              <a:ext cx="94757" cy="129928"/>
            </a:xfrm>
            <a:custGeom>
              <a:avLst/>
              <a:gdLst/>
              <a:ahLst/>
              <a:cxnLst/>
              <a:rect l="0" t="0" r="0" b="0"/>
              <a:pathLst>
                <a:path w="94757" h="129928">
                  <a:moveTo>
                    <a:pt x="0" y="42114"/>
                  </a:moveTo>
                  <a:lnTo>
                    <a:pt x="0" y="64471"/>
                  </a:lnTo>
                  <a:lnTo>
                    <a:pt x="9359" y="84806"/>
                  </a:lnTo>
                  <a:lnTo>
                    <a:pt x="34724" y="129927"/>
                  </a:lnTo>
                  <a:lnTo>
                    <a:pt x="34848" y="128732"/>
                  </a:lnTo>
                  <a:lnTo>
                    <a:pt x="25949" y="91128"/>
                  </a:lnTo>
                  <a:lnTo>
                    <a:pt x="28301" y="67018"/>
                  </a:lnTo>
                  <a:lnTo>
                    <a:pt x="36365" y="46943"/>
                  </a:lnTo>
                  <a:lnTo>
                    <a:pt x="41791" y="38314"/>
                  </a:lnTo>
                  <a:lnTo>
                    <a:pt x="57178" y="25607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79108" y="505367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5590" y="5861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00165" y="43166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73865" y="485085"/>
              <a:ext cx="136871" cy="127984"/>
            </a:xfrm>
            <a:custGeom>
              <a:avLst/>
              <a:gdLst/>
              <a:ahLst/>
              <a:cxnLst/>
              <a:rect l="0" t="0" r="0" b="0"/>
              <a:pathLst>
                <a:path w="136871" h="127984">
                  <a:moveTo>
                    <a:pt x="0" y="41339"/>
                  </a:moveTo>
                  <a:lnTo>
                    <a:pt x="17958" y="104767"/>
                  </a:lnTo>
                  <a:lnTo>
                    <a:pt x="24749" y="125681"/>
                  </a:lnTo>
                  <a:lnTo>
                    <a:pt x="27028" y="127983"/>
                  </a:lnTo>
                  <a:lnTo>
                    <a:pt x="28547" y="124838"/>
                  </a:lnTo>
                  <a:lnTo>
                    <a:pt x="29065" y="108866"/>
                  </a:lnTo>
                  <a:lnTo>
                    <a:pt x="22985" y="57364"/>
                  </a:lnTo>
                  <a:lnTo>
                    <a:pt x="22342" y="41494"/>
                  </a:lnTo>
                  <a:lnTo>
                    <a:pt x="25423" y="28574"/>
                  </a:lnTo>
                  <a:lnTo>
                    <a:pt x="38205" y="7980"/>
                  </a:lnTo>
                  <a:lnTo>
                    <a:pt x="46527" y="2722"/>
                  </a:lnTo>
                  <a:lnTo>
                    <a:pt x="65132" y="0"/>
                  </a:lnTo>
                  <a:lnTo>
                    <a:pt x="73837" y="3251"/>
                  </a:lnTo>
                  <a:lnTo>
                    <a:pt x="89748" y="16222"/>
                  </a:lnTo>
                  <a:lnTo>
                    <a:pt x="111860" y="43256"/>
                  </a:lnTo>
                  <a:lnTo>
                    <a:pt x="130717" y="89898"/>
                  </a:lnTo>
                  <a:lnTo>
                    <a:pt x="136870" y="1255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57463" y="481292"/>
              <a:ext cx="100672" cy="124410"/>
            </a:xfrm>
            <a:custGeom>
              <a:avLst/>
              <a:gdLst/>
              <a:ahLst/>
              <a:cxnLst/>
              <a:rect l="0" t="0" r="0" b="0"/>
              <a:pathLst>
                <a:path w="100672" h="124410">
                  <a:moveTo>
                    <a:pt x="79614" y="13547"/>
                  </a:moveTo>
                  <a:lnTo>
                    <a:pt x="62847" y="2369"/>
                  </a:lnTo>
                  <a:lnTo>
                    <a:pt x="45256" y="0"/>
                  </a:lnTo>
                  <a:lnTo>
                    <a:pt x="35652" y="1006"/>
                  </a:lnTo>
                  <a:lnTo>
                    <a:pt x="18741" y="8363"/>
                  </a:lnTo>
                  <a:lnTo>
                    <a:pt x="10956" y="13601"/>
                  </a:lnTo>
                  <a:lnTo>
                    <a:pt x="5766" y="22941"/>
                  </a:lnTo>
                  <a:lnTo>
                    <a:pt x="0" y="48918"/>
                  </a:lnTo>
                  <a:lnTo>
                    <a:pt x="2343" y="85248"/>
                  </a:lnTo>
                  <a:lnTo>
                    <a:pt x="10566" y="104296"/>
                  </a:lnTo>
                  <a:lnTo>
                    <a:pt x="16035" y="112651"/>
                  </a:lnTo>
                  <a:lnTo>
                    <a:pt x="24360" y="118221"/>
                  </a:lnTo>
                  <a:lnTo>
                    <a:pt x="46088" y="124409"/>
                  </a:lnTo>
                  <a:lnTo>
                    <a:pt x="100671" y="1188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42362" y="536953"/>
              <a:ext cx="10530" cy="73700"/>
            </a:xfrm>
            <a:custGeom>
              <a:avLst/>
              <a:gdLst/>
              <a:ahLst/>
              <a:cxnLst/>
              <a:rect l="0" t="0" r="0" b="0"/>
              <a:pathLst>
                <a:path w="10530" h="73700">
                  <a:moveTo>
                    <a:pt x="0" y="0"/>
                  </a:moveTo>
                  <a:lnTo>
                    <a:pt x="3120" y="47905"/>
                  </a:lnTo>
                  <a:lnTo>
                    <a:pt x="10529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52891" y="4421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37119" y="474228"/>
              <a:ext cx="111548" cy="228096"/>
            </a:xfrm>
            <a:custGeom>
              <a:avLst/>
              <a:gdLst/>
              <a:ahLst/>
              <a:cxnLst/>
              <a:rect l="0" t="0" r="0" b="0"/>
              <a:pathLst>
                <a:path w="111548" h="228096">
                  <a:moveTo>
                    <a:pt x="0" y="83782"/>
                  </a:moveTo>
                  <a:lnTo>
                    <a:pt x="16788" y="147232"/>
                  </a:lnTo>
                  <a:lnTo>
                    <a:pt x="23333" y="208446"/>
                  </a:lnTo>
                  <a:lnTo>
                    <a:pt x="27918" y="228095"/>
                  </a:lnTo>
                  <a:lnTo>
                    <a:pt x="29140" y="226784"/>
                  </a:lnTo>
                  <a:lnTo>
                    <a:pt x="29955" y="221231"/>
                  </a:lnTo>
                  <a:lnTo>
                    <a:pt x="16788" y="161547"/>
                  </a:lnTo>
                  <a:lnTo>
                    <a:pt x="11765" y="107765"/>
                  </a:lnTo>
                  <a:lnTo>
                    <a:pt x="13892" y="52081"/>
                  </a:lnTo>
                  <a:lnTo>
                    <a:pt x="20212" y="26409"/>
                  </a:lnTo>
                  <a:lnTo>
                    <a:pt x="30820" y="7200"/>
                  </a:lnTo>
                  <a:lnTo>
                    <a:pt x="38094" y="2312"/>
                  </a:lnTo>
                  <a:lnTo>
                    <a:pt x="55535" y="0"/>
                  </a:lnTo>
                  <a:lnTo>
                    <a:pt x="71865" y="5991"/>
                  </a:lnTo>
                  <a:lnTo>
                    <a:pt x="101413" y="28901"/>
                  </a:lnTo>
                  <a:lnTo>
                    <a:pt x="109413" y="48472"/>
                  </a:lnTo>
                  <a:lnTo>
                    <a:pt x="111547" y="60242"/>
                  </a:lnTo>
                  <a:lnTo>
                    <a:pt x="107678" y="79559"/>
                  </a:lnTo>
                  <a:lnTo>
                    <a:pt x="96990" y="95943"/>
                  </a:lnTo>
                  <a:lnTo>
                    <a:pt x="80541" y="111024"/>
                  </a:lnTo>
                  <a:lnTo>
                    <a:pt x="64652" y="119286"/>
                  </a:lnTo>
                  <a:lnTo>
                    <a:pt x="42114" y="125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499775" y="491577"/>
              <a:ext cx="163728" cy="129605"/>
            </a:xfrm>
            <a:custGeom>
              <a:avLst/>
              <a:gdLst/>
              <a:ahLst/>
              <a:cxnLst/>
              <a:rect l="0" t="0" r="0" b="0"/>
              <a:pathLst>
                <a:path w="163728" h="129605">
                  <a:moveTo>
                    <a:pt x="90028" y="34847"/>
                  </a:moveTo>
                  <a:lnTo>
                    <a:pt x="84439" y="18080"/>
                  </a:lnTo>
                  <a:lnTo>
                    <a:pt x="72336" y="6728"/>
                  </a:lnTo>
                  <a:lnTo>
                    <a:pt x="64195" y="2063"/>
                  </a:lnTo>
                  <a:lnTo>
                    <a:pt x="42672" y="0"/>
                  </a:lnTo>
                  <a:lnTo>
                    <a:pt x="30381" y="1087"/>
                  </a:lnTo>
                  <a:lnTo>
                    <a:pt x="21017" y="5321"/>
                  </a:lnTo>
                  <a:lnTo>
                    <a:pt x="7494" y="19385"/>
                  </a:lnTo>
                  <a:lnTo>
                    <a:pt x="704" y="43573"/>
                  </a:lnTo>
                  <a:lnTo>
                    <a:pt x="0" y="83836"/>
                  </a:lnTo>
                  <a:lnTo>
                    <a:pt x="1934" y="95583"/>
                  </a:lnTo>
                  <a:lnTo>
                    <a:pt x="6732" y="104583"/>
                  </a:lnTo>
                  <a:lnTo>
                    <a:pt x="21422" y="117704"/>
                  </a:lnTo>
                  <a:lnTo>
                    <a:pt x="30253" y="120501"/>
                  </a:lnTo>
                  <a:lnTo>
                    <a:pt x="49423" y="120489"/>
                  </a:lnTo>
                  <a:lnTo>
                    <a:pt x="66522" y="113464"/>
                  </a:lnTo>
                  <a:lnTo>
                    <a:pt x="74357" y="108316"/>
                  </a:lnTo>
                  <a:lnTo>
                    <a:pt x="86183" y="93236"/>
                  </a:lnTo>
                  <a:lnTo>
                    <a:pt x="90974" y="84302"/>
                  </a:lnTo>
                  <a:lnTo>
                    <a:pt x="96508" y="81855"/>
                  </a:lnTo>
                  <a:lnTo>
                    <a:pt x="102537" y="83733"/>
                  </a:lnTo>
                  <a:lnTo>
                    <a:pt x="163727" y="1296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53407" y="294797"/>
              <a:ext cx="20625" cy="326385"/>
            </a:xfrm>
            <a:custGeom>
              <a:avLst/>
              <a:gdLst/>
              <a:ahLst/>
              <a:cxnLst/>
              <a:rect l="0" t="0" r="0" b="0"/>
              <a:pathLst>
                <a:path w="20625" h="326385">
                  <a:moveTo>
                    <a:pt x="10095" y="0"/>
                  </a:moveTo>
                  <a:lnTo>
                    <a:pt x="1762" y="57264"/>
                  </a:lnTo>
                  <a:lnTo>
                    <a:pt x="0" y="118157"/>
                  </a:lnTo>
                  <a:lnTo>
                    <a:pt x="5284" y="166681"/>
                  </a:lnTo>
                  <a:lnTo>
                    <a:pt x="9145" y="227074"/>
                  </a:lnTo>
                  <a:lnTo>
                    <a:pt x="13027" y="284064"/>
                  </a:lnTo>
                  <a:lnTo>
                    <a:pt x="20624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95129" y="452725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905658" y="536953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31791" y="270968"/>
              <a:ext cx="157677" cy="182191"/>
            </a:xfrm>
            <a:custGeom>
              <a:avLst/>
              <a:gdLst/>
              <a:ahLst/>
              <a:cxnLst/>
              <a:rect l="0" t="0" r="0" b="0"/>
              <a:pathLst>
                <a:path w="157677" h="182191">
                  <a:moveTo>
                    <a:pt x="95007" y="13301"/>
                  </a:moveTo>
                  <a:lnTo>
                    <a:pt x="83828" y="2123"/>
                  </a:lnTo>
                  <a:lnTo>
                    <a:pt x="77026" y="0"/>
                  </a:lnTo>
                  <a:lnTo>
                    <a:pt x="50684" y="2601"/>
                  </a:lnTo>
                  <a:lnTo>
                    <a:pt x="21823" y="11950"/>
                  </a:lnTo>
                  <a:lnTo>
                    <a:pt x="5548" y="22839"/>
                  </a:lnTo>
                  <a:lnTo>
                    <a:pt x="1443" y="30188"/>
                  </a:lnTo>
                  <a:lnTo>
                    <a:pt x="0" y="47713"/>
                  </a:lnTo>
                  <a:lnTo>
                    <a:pt x="6378" y="64080"/>
                  </a:lnTo>
                  <a:lnTo>
                    <a:pt x="18181" y="79153"/>
                  </a:lnTo>
                  <a:lnTo>
                    <a:pt x="35126" y="93651"/>
                  </a:lnTo>
                  <a:lnTo>
                    <a:pt x="75574" y="109378"/>
                  </a:lnTo>
                  <a:lnTo>
                    <a:pt x="130899" y="119107"/>
                  </a:lnTo>
                  <a:lnTo>
                    <a:pt x="150343" y="128956"/>
                  </a:lnTo>
                  <a:lnTo>
                    <a:pt x="155294" y="136028"/>
                  </a:lnTo>
                  <a:lnTo>
                    <a:pt x="157425" y="144252"/>
                  </a:lnTo>
                  <a:lnTo>
                    <a:pt x="157676" y="153244"/>
                  </a:lnTo>
                  <a:lnTo>
                    <a:pt x="154334" y="161578"/>
                  </a:lnTo>
                  <a:lnTo>
                    <a:pt x="141261" y="177078"/>
                  </a:lnTo>
                  <a:lnTo>
                    <a:pt x="132862" y="180977"/>
                  </a:lnTo>
                  <a:lnTo>
                    <a:pt x="114171" y="182190"/>
                  </a:lnTo>
                  <a:lnTo>
                    <a:pt x="66291" y="173481"/>
                  </a:lnTo>
                  <a:lnTo>
                    <a:pt x="42364" y="171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10680" y="231626"/>
              <a:ext cx="24411" cy="263214"/>
            </a:xfrm>
            <a:custGeom>
              <a:avLst/>
              <a:gdLst/>
              <a:ahLst/>
              <a:cxnLst/>
              <a:rect l="0" t="0" r="0" b="0"/>
              <a:pathLst>
                <a:path w="24411" h="263214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6072" y="91829"/>
                  </a:lnTo>
                  <a:lnTo>
                    <a:pt x="14564" y="152603"/>
                  </a:lnTo>
                  <a:lnTo>
                    <a:pt x="24246" y="212989"/>
                  </a:lnTo>
                  <a:lnTo>
                    <a:pt x="24410" y="236212"/>
                  </a:lnTo>
                  <a:lnTo>
                    <a:pt x="16118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26839" y="305326"/>
              <a:ext cx="9879" cy="315856"/>
            </a:xfrm>
            <a:custGeom>
              <a:avLst/>
              <a:gdLst/>
              <a:ahLst/>
              <a:cxnLst/>
              <a:rect l="0" t="0" r="0" b="0"/>
              <a:pathLst>
                <a:path w="9879" h="315856">
                  <a:moveTo>
                    <a:pt x="0" y="0"/>
                  </a:moveTo>
                  <a:lnTo>
                    <a:pt x="3120" y="48931"/>
                  </a:lnTo>
                  <a:lnTo>
                    <a:pt x="8333" y="99896"/>
                  </a:lnTo>
                  <a:lnTo>
                    <a:pt x="9878" y="156331"/>
                  </a:lnTo>
                  <a:lnTo>
                    <a:pt x="7216" y="206977"/>
                  </a:lnTo>
                  <a:lnTo>
                    <a:pt x="1425" y="26601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42653" y="621181"/>
              <a:ext cx="21057" cy="84229"/>
            </a:xfrm>
            <a:custGeom>
              <a:avLst/>
              <a:gdLst/>
              <a:ahLst/>
              <a:cxnLst/>
              <a:rect l="0" t="0" r="0" b="0"/>
              <a:pathLst>
                <a:path w="21057" h="84229">
                  <a:moveTo>
                    <a:pt x="21056" y="0"/>
                  </a:moveTo>
                  <a:lnTo>
                    <a:pt x="21056" y="58617"/>
                  </a:lnTo>
                  <a:lnTo>
                    <a:pt x="18717" y="67154"/>
                  </a:lnTo>
                  <a:lnTo>
                    <a:pt x="14817" y="7284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61652" y="357968"/>
              <a:ext cx="158010" cy="247338"/>
            </a:xfrm>
            <a:custGeom>
              <a:avLst/>
              <a:gdLst/>
              <a:ahLst/>
              <a:cxnLst/>
              <a:rect l="0" t="0" r="0" b="0"/>
              <a:pathLst>
                <a:path w="158010" h="247338">
                  <a:moveTo>
                    <a:pt x="70513" y="0"/>
                  </a:moveTo>
                  <a:lnTo>
                    <a:pt x="35767" y="37087"/>
                  </a:lnTo>
                  <a:lnTo>
                    <a:pt x="14869" y="90542"/>
                  </a:lnTo>
                  <a:lnTo>
                    <a:pt x="0" y="149964"/>
                  </a:lnTo>
                  <a:lnTo>
                    <a:pt x="570" y="176615"/>
                  </a:lnTo>
                  <a:lnTo>
                    <a:pt x="14045" y="215587"/>
                  </a:lnTo>
                  <a:lnTo>
                    <a:pt x="26309" y="234637"/>
                  </a:lnTo>
                  <a:lnTo>
                    <a:pt x="35195" y="240653"/>
                  </a:lnTo>
                  <a:lnTo>
                    <a:pt x="57546" y="247337"/>
                  </a:lnTo>
                  <a:lnTo>
                    <a:pt x="90848" y="245511"/>
                  </a:lnTo>
                  <a:lnTo>
                    <a:pt x="109187" y="237408"/>
                  </a:lnTo>
                  <a:lnTo>
                    <a:pt x="117353" y="231972"/>
                  </a:lnTo>
                  <a:lnTo>
                    <a:pt x="129545" y="216572"/>
                  </a:lnTo>
                  <a:lnTo>
                    <a:pt x="154378" y="157531"/>
                  </a:lnTo>
                  <a:lnTo>
                    <a:pt x="158009" y="147134"/>
                  </a:lnTo>
                  <a:lnTo>
                    <a:pt x="157529" y="110146"/>
                  </a:lnTo>
                  <a:lnTo>
                    <a:pt x="149978" y="75140"/>
                  </a:lnTo>
                  <a:lnTo>
                    <a:pt x="134743" y="48130"/>
                  </a:lnTo>
                  <a:lnTo>
                    <a:pt x="102099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986737" y="379025"/>
              <a:ext cx="153476" cy="243094"/>
            </a:xfrm>
            <a:custGeom>
              <a:avLst/>
              <a:gdLst/>
              <a:ahLst/>
              <a:cxnLst/>
              <a:rect l="0" t="0" r="0" b="0"/>
              <a:pathLst>
                <a:path w="153476" h="243094">
                  <a:moveTo>
                    <a:pt x="77055" y="0"/>
                  </a:moveTo>
                  <a:lnTo>
                    <a:pt x="53009" y="17981"/>
                  </a:lnTo>
                  <a:lnTo>
                    <a:pt x="11590" y="74354"/>
                  </a:lnTo>
                  <a:lnTo>
                    <a:pt x="1946" y="95048"/>
                  </a:lnTo>
                  <a:lnTo>
                    <a:pt x="0" y="115943"/>
                  </a:lnTo>
                  <a:lnTo>
                    <a:pt x="8282" y="169132"/>
                  </a:lnTo>
                  <a:lnTo>
                    <a:pt x="17814" y="213240"/>
                  </a:lnTo>
                  <a:lnTo>
                    <a:pt x="23523" y="224049"/>
                  </a:lnTo>
                  <a:lnTo>
                    <a:pt x="39225" y="239177"/>
                  </a:lnTo>
                  <a:lnTo>
                    <a:pt x="48326" y="242510"/>
                  </a:lnTo>
                  <a:lnTo>
                    <a:pt x="67796" y="243093"/>
                  </a:lnTo>
                  <a:lnTo>
                    <a:pt x="98489" y="231255"/>
                  </a:lnTo>
                  <a:lnTo>
                    <a:pt x="124220" y="207341"/>
                  </a:lnTo>
                  <a:lnTo>
                    <a:pt x="145470" y="167818"/>
                  </a:lnTo>
                  <a:lnTo>
                    <a:pt x="153475" y="147116"/>
                  </a:lnTo>
                  <a:lnTo>
                    <a:pt x="153381" y="110141"/>
                  </a:lnTo>
                  <a:lnTo>
                    <a:pt x="141698" y="58065"/>
                  </a:lnTo>
                  <a:lnTo>
                    <a:pt x="125715" y="33062"/>
                  </a:lnTo>
                  <a:lnTo>
                    <a:pt x="108641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06841" y="389554"/>
              <a:ext cx="191116" cy="255875"/>
            </a:xfrm>
            <a:custGeom>
              <a:avLst/>
              <a:gdLst/>
              <a:ahLst/>
              <a:cxnLst/>
              <a:rect l="0" t="0" r="0" b="0"/>
              <a:pathLst>
                <a:path w="191116" h="255875">
                  <a:moveTo>
                    <a:pt x="78050" y="10528"/>
                  </a:moveTo>
                  <a:lnTo>
                    <a:pt x="61282" y="16118"/>
                  </a:lnTo>
                  <a:lnTo>
                    <a:pt x="49931" y="28220"/>
                  </a:lnTo>
                  <a:lnTo>
                    <a:pt x="13036" y="91700"/>
                  </a:lnTo>
                  <a:lnTo>
                    <a:pt x="0" y="151908"/>
                  </a:lnTo>
                  <a:lnTo>
                    <a:pt x="1637" y="181378"/>
                  </a:lnTo>
                  <a:lnTo>
                    <a:pt x="9384" y="203835"/>
                  </a:lnTo>
                  <a:lnTo>
                    <a:pt x="33421" y="237315"/>
                  </a:lnTo>
                  <a:lnTo>
                    <a:pt x="59367" y="253719"/>
                  </a:lnTo>
                  <a:lnTo>
                    <a:pt x="79105" y="255874"/>
                  </a:lnTo>
                  <a:lnTo>
                    <a:pt x="120372" y="247725"/>
                  </a:lnTo>
                  <a:lnTo>
                    <a:pt x="146222" y="232627"/>
                  </a:lnTo>
                  <a:lnTo>
                    <a:pt x="168699" y="207747"/>
                  </a:lnTo>
                  <a:lnTo>
                    <a:pt x="184588" y="178148"/>
                  </a:lnTo>
                  <a:lnTo>
                    <a:pt x="191115" y="135973"/>
                  </a:lnTo>
                  <a:lnTo>
                    <a:pt x="187460" y="97610"/>
                  </a:lnTo>
                  <a:lnTo>
                    <a:pt x="173379" y="64016"/>
                  </a:lnTo>
                  <a:lnTo>
                    <a:pt x="154389" y="37425"/>
                  </a:lnTo>
                  <a:lnTo>
                    <a:pt x="122765" y="14728"/>
                  </a:lnTo>
                  <a:lnTo>
                    <a:pt x="7805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95085" y="1031792"/>
            <a:ext cx="1874272" cy="433490"/>
            <a:chOff x="395085" y="1031792"/>
            <a:chExt cx="1874272" cy="433490"/>
          </a:xfrm>
        </p:grpSpPr>
        <p:sp>
          <p:nvSpPr>
            <p:cNvPr id="24" name="Freeform 23"/>
            <p:cNvSpPr/>
            <p:nvPr/>
          </p:nvSpPr>
          <p:spPr>
            <a:xfrm>
              <a:off x="395085" y="1082830"/>
              <a:ext cx="194511" cy="327989"/>
            </a:xfrm>
            <a:custGeom>
              <a:avLst/>
              <a:gdLst/>
              <a:ahLst/>
              <a:cxnLst/>
              <a:rect l="0" t="0" r="0" b="0"/>
              <a:pathLst>
                <a:path w="194511" h="327989">
                  <a:moveTo>
                    <a:pt x="15526" y="75304"/>
                  </a:moveTo>
                  <a:lnTo>
                    <a:pt x="15526" y="124235"/>
                  </a:lnTo>
                  <a:lnTo>
                    <a:pt x="21115" y="183366"/>
                  </a:lnTo>
                  <a:lnTo>
                    <a:pt x="32314" y="241276"/>
                  </a:lnTo>
                  <a:lnTo>
                    <a:pt x="35740" y="304707"/>
                  </a:lnTo>
                  <a:lnTo>
                    <a:pt x="35038" y="325830"/>
                  </a:lnTo>
                  <a:lnTo>
                    <a:pt x="33214" y="326549"/>
                  </a:lnTo>
                  <a:lnTo>
                    <a:pt x="30827" y="323520"/>
                  </a:lnTo>
                  <a:lnTo>
                    <a:pt x="23563" y="267233"/>
                  </a:lnTo>
                  <a:lnTo>
                    <a:pt x="17114" y="212002"/>
                  </a:lnTo>
                  <a:lnTo>
                    <a:pt x="7434" y="154342"/>
                  </a:lnTo>
                  <a:lnTo>
                    <a:pt x="0" y="119000"/>
                  </a:lnTo>
                  <a:lnTo>
                    <a:pt x="4108" y="59395"/>
                  </a:lnTo>
                  <a:lnTo>
                    <a:pt x="10323" y="24187"/>
                  </a:lnTo>
                  <a:lnTo>
                    <a:pt x="15567" y="15490"/>
                  </a:lnTo>
                  <a:lnTo>
                    <a:pt x="30752" y="2707"/>
                  </a:lnTo>
                  <a:lnTo>
                    <a:pt x="39715" y="0"/>
                  </a:lnTo>
                  <a:lnTo>
                    <a:pt x="59032" y="112"/>
                  </a:lnTo>
                  <a:lnTo>
                    <a:pt x="76196" y="7180"/>
                  </a:lnTo>
                  <a:lnTo>
                    <a:pt x="91623" y="19291"/>
                  </a:lnTo>
                  <a:lnTo>
                    <a:pt x="112293" y="45839"/>
                  </a:lnTo>
                  <a:lnTo>
                    <a:pt x="125176" y="77102"/>
                  </a:lnTo>
                  <a:lnTo>
                    <a:pt x="128600" y="102230"/>
                  </a:lnTo>
                  <a:lnTo>
                    <a:pt x="123883" y="122756"/>
                  </a:lnTo>
                  <a:lnTo>
                    <a:pt x="101790" y="160587"/>
                  </a:lnTo>
                  <a:lnTo>
                    <a:pt x="85451" y="174819"/>
                  </a:lnTo>
                  <a:lnTo>
                    <a:pt x="76181" y="180252"/>
                  </a:lnTo>
                  <a:lnTo>
                    <a:pt x="73510" y="185044"/>
                  </a:lnTo>
                  <a:lnTo>
                    <a:pt x="75239" y="189408"/>
                  </a:lnTo>
                  <a:lnTo>
                    <a:pt x="97641" y="215996"/>
                  </a:lnTo>
                  <a:lnTo>
                    <a:pt x="132892" y="275681"/>
                  </a:lnTo>
                  <a:lnTo>
                    <a:pt x="155976" y="301441"/>
                  </a:lnTo>
                  <a:lnTo>
                    <a:pt x="194510" y="3279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52132" y="1250279"/>
              <a:ext cx="190148" cy="145132"/>
            </a:xfrm>
            <a:custGeom>
              <a:avLst/>
              <a:gdLst/>
              <a:ahLst/>
              <a:cxnLst/>
              <a:rect l="0" t="0" r="0" b="0"/>
              <a:pathLst>
                <a:path w="190148" h="145132">
                  <a:moveTo>
                    <a:pt x="105919" y="44726"/>
                  </a:moveTo>
                  <a:lnTo>
                    <a:pt x="100330" y="22369"/>
                  </a:lnTo>
                  <a:lnTo>
                    <a:pt x="95174" y="14613"/>
                  </a:lnTo>
                  <a:lnTo>
                    <a:pt x="80087" y="2876"/>
                  </a:lnTo>
                  <a:lnTo>
                    <a:pt x="61683" y="0"/>
                  </a:lnTo>
                  <a:lnTo>
                    <a:pt x="51862" y="870"/>
                  </a:lnTo>
                  <a:lnTo>
                    <a:pt x="34711" y="8077"/>
                  </a:lnTo>
                  <a:lnTo>
                    <a:pt x="19289" y="20249"/>
                  </a:lnTo>
                  <a:lnTo>
                    <a:pt x="4636" y="37356"/>
                  </a:lnTo>
                  <a:lnTo>
                    <a:pt x="962" y="48002"/>
                  </a:lnTo>
                  <a:lnTo>
                    <a:pt x="0" y="72308"/>
                  </a:lnTo>
                  <a:lnTo>
                    <a:pt x="6036" y="106711"/>
                  </a:lnTo>
                  <a:lnTo>
                    <a:pt x="20822" y="133542"/>
                  </a:lnTo>
                  <a:lnTo>
                    <a:pt x="29301" y="139031"/>
                  </a:lnTo>
                  <a:lnTo>
                    <a:pt x="51200" y="145131"/>
                  </a:lnTo>
                  <a:lnTo>
                    <a:pt x="61251" y="144418"/>
                  </a:lnTo>
                  <a:lnTo>
                    <a:pt x="78658" y="137387"/>
                  </a:lnTo>
                  <a:lnTo>
                    <a:pt x="91074" y="123343"/>
                  </a:lnTo>
                  <a:lnTo>
                    <a:pt x="111200" y="76526"/>
                  </a:lnTo>
                  <a:lnTo>
                    <a:pt x="112949" y="78794"/>
                  </a:lnTo>
                  <a:lnTo>
                    <a:pt x="114116" y="84985"/>
                  </a:lnTo>
                  <a:lnTo>
                    <a:pt x="126935" y="104878"/>
                  </a:lnTo>
                  <a:lnTo>
                    <a:pt x="145552" y="125590"/>
                  </a:lnTo>
                  <a:lnTo>
                    <a:pt x="153398" y="129051"/>
                  </a:lnTo>
                  <a:lnTo>
                    <a:pt x="190147" y="1289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97117" y="1084435"/>
              <a:ext cx="29391" cy="284270"/>
            </a:xfrm>
            <a:custGeom>
              <a:avLst/>
              <a:gdLst/>
              <a:ahLst/>
              <a:cxnLst/>
              <a:rect l="0" t="0" r="0" b="0"/>
              <a:pathLst>
                <a:path w="29391" h="284270">
                  <a:moveTo>
                    <a:pt x="8333" y="0"/>
                  </a:moveTo>
                  <a:lnTo>
                    <a:pt x="0" y="54144"/>
                  </a:lnTo>
                  <a:lnTo>
                    <a:pt x="3828" y="114680"/>
                  </a:lnTo>
                  <a:lnTo>
                    <a:pt x="14679" y="167322"/>
                  </a:lnTo>
                  <a:lnTo>
                    <a:pt x="23900" y="229860"/>
                  </a:lnTo>
                  <a:lnTo>
                    <a:pt x="29390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31751" y="1200248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5589"/>
                  </a:lnTo>
                  <a:lnTo>
                    <a:pt x="49599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79150" y="1197801"/>
              <a:ext cx="157940" cy="162635"/>
            </a:xfrm>
            <a:custGeom>
              <a:avLst/>
              <a:gdLst/>
              <a:ahLst/>
              <a:cxnLst/>
              <a:rect l="0" t="0" r="0" b="0"/>
              <a:pathLst>
                <a:path w="157940" h="162635">
                  <a:moveTo>
                    <a:pt x="0" y="86675"/>
                  </a:moveTo>
                  <a:lnTo>
                    <a:pt x="37478" y="78342"/>
                  </a:lnTo>
                  <a:lnTo>
                    <a:pt x="88901" y="70991"/>
                  </a:lnTo>
                  <a:lnTo>
                    <a:pt x="134544" y="57104"/>
                  </a:lnTo>
                  <a:lnTo>
                    <a:pt x="151824" y="45847"/>
                  </a:lnTo>
                  <a:lnTo>
                    <a:pt x="156198" y="38399"/>
                  </a:lnTo>
                  <a:lnTo>
                    <a:pt x="157939" y="20765"/>
                  </a:lnTo>
                  <a:lnTo>
                    <a:pt x="154425" y="13490"/>
                  </a:lnTo>
                  <a:lnTo>
                    <a:pt x="141163" y="2286"/>
                  </a:lnTo>
                  <a:lnTo>
                    <a:pt x="132713" y="0"/>
                  </a:lnTo>
                  <a:lnTo>
                    <a:pt x="113966" y="580"/>
                  </a:lnTo>
                  <a:lnTo>
                    <a:pt x="97055" y="7856"/>
                  </a:lnTo>
                  <a:lnTo>
                    <a:pt x="89269" y="13072"/>
                  </a:lnTo>
                  <a:lnTo>
                    <a:pt x="77500" y="28226"/>
                  </a:lnTo>
                  <a:lnTo>
                    <a:pt x="50586" y="77938"/>
                  </a:lnTo>
                  <a:lnTo>
                    <a:pt x="45879" y="103069"/>
                  </a:lnTo>
                  <a:lnTo>
                    <a:pt x="50027" y="126717"/>
                  </a:lnTo>
                  <a:lnTo>
                    <a:pt x="54408" y="137936"/>
                  </a:lnTo>
                  <a:lnTo>
                    <a:pt x="68635" y="153522"/>
                  </a:lnTo>
                  <a:lnTo>
                    <a:pt x="77342" y="159315"/>
                  </a:lnTo>
                  <a:lnTo>
                    <a:pt x="96375" y="162634"/>
                  </a:lnTo>
                  <a:lnTo>
                    <a:pt x="157927" y="1603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358176" y="1200248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67807" y="2196"/>
                  </a:lnTo>
                  <a:lnTo>
                    <a:pt x="32959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368704" y="1273948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7807" y="8333"/>
                  </a:lnTo>
                  <a:lnTo>
                    <a:pt x="32959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731872" y="1031792"/>
              <a:ext cx="187340" cy="396001"/>
            </a:xfrm>
            <a:custGeom>
              <a:avLst/>
              <a:gdLst/>
              <a:ahLst/>
              <a:cxnLst/>
              <a:rect l="0" t="0" r="0" b="0"/>
              <a:pathLst>
                <a:path w="187340" h="396001">
                  <a:moveTo>
                    <a:pt x="152729" y="0"/>
                  </a:moveTo>
                  <a:lnTo>
                    <a:pt x="114355" y="29309"/>
                  </a:lnTo>
                  <a:lnTo>
                    <a:pt x="79060" y="77906"/>
                  </a:lnTo>
                  <a:lnTo>
                    <a:pt x="50959" y="130683"/>
                  </a:lnTo>
                  <a:lnTo>
                    <a:pt x="30114" y="186168"/>
                  </a:lnTo>
                  <a:lnTo>
                    <a:pt x="13713" y="229336"/>
                  </a:lnTo>
                  <a:lnTo>
                    <a:pt x="3866" y="289493"/>
                  </a:lnTo>
                  <a:lnTo>
                    <a:pt x="0" y="313497"/>
                  </a:lnTo>
                  <a:lnTo>
                    <a:pt x="2181" y="335864"/>
                  </a:lnTo>
                  <a:lnTo>
                    <a:pt x="10169" y="354384"/>
                  </a:lnTo>
                  <a:lnTo>
                    <a:pt x="34362" y="385337"/>
                  </a:lnTo>
                  <a:lnTo>
                    <a:pt x="54108" y="393529"/>
                  </a:lnTo>
                  <a:lnTo>
                    <a:pt x="78481" y="396000"/>
                  </a:lnTo>
                  <a:lnTo>
                    <a:pt x="117341" y="389645"/>
                  </a:lnTo>
                  <a:lnTo>
                    <a:pt x="140510" y="379456"/>
                  </a:lnTo>
                  <a:lnTo>
                    <a:pt x="167696" y="354977"/>
                  </a:lnTo>
                  <a:lnTo>
                    <a:pt x="184979" y="325497"/>
                  </a:lnTo>
                  <a:lnTo>
                    <a:pt x="187339" y="304933"/>
                  </a:lnTo>
                  <a:lnTo>
                    <a:pt x="186331" y="294536"/>
                  </a:lnTo>
                  <a:lnTo>
                    <a:pt x="175852" y="276744"/>
                  </a:lnTo>
                  <a:lnTo>
                    <a:pt x="159496" y="262208"/>
                  </a:lnTo>
                  <a:lnTo>
                    <a:pt x="140529" y="251848"/>
                  </a:lnTo>
                  <a:lnTo>
                    <a:pt x="120400" y="249583"/>
                  </a:lnTo>
                  <a:lnTo>
                    <a:pt x="99756" y="253645"/>
                  </a:lnTo>
                  <a:lnTo>
                    <a:pt x="69573" y="269087"/>
                  </a:lnTo>
                  <a:lnTo>
                    <a:pt x="46461" y="288480"/>
                  </a:lnTo>
                  <a:lnTo>
                    <a:pt x="26387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041817" y="1052849"/>
              <a:ext cx="108656" cy="109785"/>
            </a:xfrm>
            <a:custGeom>
              <a:avLst/>
              <a:gdLst/>
              <a:ahLst/>
              <a:cxnLst/>
              <a:rect l="0" t="0" r="0" b="0"/>
              <a:pathLst>
                <a:path w="108656" h="109785">
                  <a:moveTo>
                    <a:pt x="42825" y="0"/>
                  </a:moveTo>
                  <a:lnTo>
                    <a:pt x="26057" y="5589"/>
                  </a:lnTo>
                  <a:lnTo>
                    <a:pt x="11586" y="17692"/>
                  </a:lnTo>
                  <a:lnTo>
                    <a:pt x="4452" y="25833"/>
                  </a:lnTo>
                  <a:lnTo>
                    <a:pt x="865" y="35939"/>
                  </a:lnTo>
                  <a:lnTo>
                    <a:pt x="0" y="59647"/>
                  </a:lnTo>
                  <a:lnTo>
                    <a:pt x="11679" y="93713"/>
                  </a:lnTo>
                  <a:lnTo>
                    <a:pt x="19721" y="101080"/>
                  </a:lnTo>
                  <a:lnTo>
                    <a:pt x="41135" y="109265"/>
                  </a:lnTo>
                  <a:lnTo>
                    <a:pt x="63131" y="109784"/>
                  </a:lnTo>
                  <a:lnTo>
                    <a:pt x="73910" y="108284"/>
                  </a:lnTo>
                  <a:lnTo>
                    <a:pt x="82266" y="103775"/>
                  </a:lnTo>
                  <a:lnTo>
                    <a:pt x="94669" y="89406"/>
                  </a:lnTo>
                  <a:lnTo>
                    <a:pt x="108229" y="61586"/>
                  </a:lnTo>
                  <a:lnTo>
                    <a:pt x="108655" y="52756"/>
                  </a:lnTo>
                  <a:lnTo>
                    <a:pt x="102888" y="36705"/>
                  </a:lnTo>
                  <a:lnTo>
                    <a:pt x="84939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084642" y="1042321"/>
              <a:ext cx="157929" cy="389555"/>
            </a:xfrm>
            <a:custGeom>
              <a:avLst/>
              <a:gdLst/>
              <a:ahLst/>
              <a:cxnLst/>
              <a:rect l="0" t="0" r="0" b="0"/>
              <a:pathLst>
                <a:path w="157929" h="389555">
                  <a:moveTo>
                    <a:pt x="157928" y="0"/>
                  </a:moveTo>
                  <a:lnTo>
                    <a:pt x="123181" y="55045"/>
                  </a:lnTo>
                  <a:lnTo>
                    <a:pt x="102927" y="106452"/>
                  </a:lnTo>
                  <a:lnTo>
                    <a:pt x="78285" y="168393"/>
                  </a:lnTo>
                  <a:lnTo>
                    <a:pt x="59803" y="230001"/>
                  </a:lnTo>
                  <a:lnTo>
                    <a:pt x="38416" y="287891"/>
                  </a:lnTo>
                  <a:lnTo>
                    <a:pt x="17985" y="346531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166106" y="1379233"/>
              <a:ext cx="103251" cy="86049"/>
            </a:xfrm>
            <a:custGeom>
              <a:avLst/>
              <a:gdLst/>
              <a:ahLst/>
              <a:cxnLst/>
              <a:rect l="0" t="0" r="0" b="0"/>
              <a:pathLst>
                <a:path w="103251" h="86049">
                  <a:moveTo>
                    <a:pt x="55407" y="0"/>
                  </a:moveTo>
                  <a:lnTo>
                    <a:pt x="33050" y="0"/>
                  </a:lnTo>
                  <a:lnTo>
                    <a:pt x="25294" y="3509"/>
                  </a:lnTo>
                  <a:lnTo>
                    <a:pt x="13557" y="16767"/>
                  </a:lnTo>
                  <a:lnTo>
                    <a:pt x="373" y="43962"/>
                  </a:lnTo>
                  <a:lnTo>
                    <a:pt x="0" y="52705"/>
                  </a:lnTo>
                  <a:lnTo>
                    <a:pt x="5825" y="68658"/>
                  </a:lnTo>
                  <a:lnTo>
                    <a:pt x="22452" y="80427"/>
                  </a:lnTo>
                  <a:lnTo>
                    <a:pt x="33437" y="85204"/>
                  </a:lnTo>
                  <a:lnTo>
                    <a:pt x="44269" y="86048"/>
                  </a:lnTo>
                  <a:lnTo>
                    <a:pt x="65664" y="80747"/>
                  </a:lnTo>
                  <a:lnTo>
                    <a:pt x="91851" y="64609"/>
                  </a:lnTo>
                  <a:lnTo>
                    <a:pt x="97251" y="55941"/>
                  </a:lnTo>
                  <a:lnTo>
                    <a:pt x="103250" y="33831"/>
                  </a:lnTo>
                  <a:lnTo>
                    <a:pt x="101340" y="24894"/>
                  </a:lnTo>
                  <a:lnTo>
                    <a:pt x="96558" y="17766"/>
                  </a:lnTo>
                  <a:lnTo>
                    <a:pt x="84224" y="7896"/>
                  </a:lnTo>
                  <a:lnTo>
                    <a:pt x="6593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576426" y="1137077"/>
            <a:ext cx="2108756" cy="558012"/>
            <a:chOff x="2576426" y="1137077"/>
            <a:chExt cx="2108756" cy="558012"/>
          </a:xfrm>
        </p:grpSpPr>
        <p:sp>
          <p:nvSpPr>
            <p:cNvPr id="36" name="Freeform 35"/>
            <p:cNvSpPr/>
            <p:nvPr/>
          </p:nvSpPr>
          <p:spPr>
            <a:xfrm>
              <a:off x="2576426" y="1163074"/>
              <a:ext cx="227167" cy="250669"/>
            </a:xfrm>
            <a:custGeom>
              <a:avLst/>
              <a:gdLst/>
              <a:ahLst/>
              <a:cxnLst/>
              <a:rect l="0" t="0" r="0" b="0"/>
              <a:pathLst>
                <a:path w="227167" h="250669">
                  <a:moveTo>
                    <a:pt x="129397" y="5589"/>
                  </a:moveTo>
                  <a:lnTo>
                    <a:pt x="112630" y="0"/>
                  </a:lnTo>
                  <a:lnTo>
                    <a:pt x="79846" y="2113"/>
                  </a:lnTo>
                  <a:lnTo>
                    <a:pt x="36421" y="14477"/>
                  </a:lnTo>
                  <a:lnTo>
                    <a:pt x="19445" y="25527"/>
                  </a:lnTo>
                  <a:lnTo>
                    <a:pt x="7220" y="41356"/>
                  </a:lnTo>
                  <a:lnTo>
                    <a:pt x="2322" y="50491"/>
                  </a:lnTo>
                  <a:lnTo>
                    <a:pt x="0" y="69999"/>
                  </a:lnTo>
                  <a:lnTo>
                    <a:pt x="1018" y="80114"/>
                  </a:lnTo>
                  <a:lnTo>
                    <a:pt x="6377" y="86858"/>
                  </a:lnTo>
                  <a:lnTo>
                    <a:pt x="24809" y="94351"/>
                  </a:lnTo>
                  <a:lnTo>
                    <a:pt x="88299" y="111009"/>
                  </a:lnTo>
                  <a:lnTo>
                    <a:pt x="143636" y="119349"/>
                  </a:lnTo>
                  <a:lnTo>
                    <a:pt x="180020" y="131972"/>
                  </a:lnTo>
                  <a:lnTo>
                    <a:pt x="207438" y="150530"/>
                  </a:lnTo>
                  <a:lnTo>
                    <a:pt x="224790" y="176436"/>
                  </a:lnTo>
                  <a:lnTo>
                    <a:pt x="227166" y="196165"/>
                  </a:lnTo>
                  <a:lnTo>
                    <a:pt x="223153" y="215461"/>
                  </a:lnTo>
                  <a:lnTo>
                    <a:pt x="213570" y="231836"/>
                  </a:lnTo>
                  <a:lnTo>
                    <a:pt x="195274" y="243794"/>
                  </a:lnTo>
                  <a:lnTo>
                    <a:pt x="172714" y="250668"/>
                  </a:lnTo>
                  <a:lnTo>
                    <a:pt x="140282" y="247960"/>
                  </a:lnTo>
                  <a:lnTo>
                    <a:pt x="109616" y="238580"/>
                  </a:lnTo>
                  <a:lnTo>
                    <a:pt x="66227" y="2161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842694" y="1193189"/>
              <a:ext cx="126343" cy="179000"/>
            </a:xfrm>
            <a:custGeom>
              <a:avLst/>
              <a:gdLst/>
              <a:ahLst/>
              <a:cxnLst/>
              <a:rect l="0" t="0" r="0" b="0"/>
              <a:pathLst>
                <a:path w="126343" h="179000">
                  <a:moveTo>
                    <a:pt x="0" y="91287"/>
                  </a:moveTo>
                  <a:lnTo>
                    <a:pt x="55045" y="74499"/>
                  </a:lnTo>
                  <a:lnTo>
                    <a:pt x="90659" y="69155"/>
                  </a:lnTo>
                  <a:lnTo>
                    <a:pt x="108923" y="59614"/>
                  </a:lnTo>
                  <a:lnTo>
                    <a:pt x="114729" y="51454"/>
                  </a:lnTo>
                  <a:lnTo>
                    <a:pt x="121181" y="29910"/>
                  </a:lnTo>
                  <a:lnTo>
                    <a:pt x="119392" y="21123"/>
                  </a:lnTo>
                  <a:lnTo>
                    <a:pt x="114690" y="14096"/>
                  </a:lnTo>
                  <a:lnTo>
                    <a:pt x="108045" y="8241"/>
                  </a:lnTo>
                  <a:lnTo>
                    <a:pt x="88184" y="1735"/>
                  </a:lnTo>
                  <a:lnTo>
                    <a:pt x="76337" y="0"/>
                  </a:lnTo>
                  <a:lnTo>
                    <a:pt x="53815" y="4312"/>
                  </a:lnTo>
                  <a:lnTo>
                    <a:pt x="24524" y="19893"/>
                  </a:lnTo>
                  <a:lnTo>
                    <a:pt x="16349" y="26144"/>
                  </a:lnTo>
                  <a:lnTo>
                    <a:pt x="7266" y="45567"/>
                  </a:lnTo>
                  <a:lnTo>
                    <a:pt x="4399" y="69797"/>
                  </a:lnTo>
                  <a:lnTo>
                    <a:pt x="10532" y="109746"/>
                  </a:lnTo>
                  <a:lnTo>
                    <a:pt x="20669" y="137316"/>
                  </a:lnTo>
                  <a:lnTo>
                    <a:pt x="36092" y="155808"/>
                  </a:lnTo>
                  <a:lnTo>
                    <a:pt x="74590" y="177212"/>
                  </a:lnTo>
                  <a:lnTo>
                    <a:pt x="95152" y="178999"/>
                  </a:lnTo>
                  <a:lnTo>
                    <a:pt x="126342" y="1755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021678" y="1253186"/>
              <a:ext cx="252685" cy="157633"/>
            </a:xfrm>
            <a:custGeom>
              <a:avLst/>
              <a:gdLst/>
              <a:ahLst/>
              <a:cxnLst/>
              <a:rect l="0" t="0" r="0" b="0"/>
              <a:pathLst>
                <a:path w="252685" h="157633">
                  <a:moveTo>
                    <a:pt x="0" y="52347"/>
                  </a:moveTo>
                  <a:lnTo>
                    <a:pt x="5589" y="110964"/>
                  </a:lnTo>
                  <a:lnTo>
                    <a:pt x="15619" y="149714"/>
                  </a:lnTo>
                  <a:lnTo>
                    <a:pt x="13571" y="144754"/>
                  </a:lnTo>
                  <a:lnTo>
                    <a:pt x="10929" y="88722"/>
                  </a:lnTo>
                  <a:lnTo>
                    <a:pt x="16197" y="28727"/>
                  </a:lnTo>
                  <a:lnTo>
                    <a:pt x="21327" y="17883"/>
                  </a:lnTo>
                  <a:lnTo>
                    <a:pt x="36385" y="2715"/>
                  </a:lnTo>
                  <a:lnTo>
                    <a:pt x="45314" y="542"/>
                  </a:lnTo>
                  <a:lnTo>
                    <a:pt x="64593" y="4366"/>
                  </a:lnTo>
                  <a:lnTo>
                    <a:pt x="89589" y="19673"/>
                  </a:lnTo>
                  <a:lnTo>
                    <a:pt x="101429" y="35486"/>
                  </a:lnTo>
                  <a:lnTo>
                    <a:pt x="126051" y="71400"/>
                  </a:lnTo>
                  <a:lnTo>
                    <a:pt x="124978" y="70898"/>
                  </a:lnTo>
                  <a:lnTo>
                    <a:pt x="121924" y="68224"/>
                  </a:lnTo>
                  <a:lnTo>
                    <a:pt x="121649" y="49655"/>
                  </a:lnTo>
                  <a:lnTo>
                    <a:pt x="126596" y="25414"/>
                  </a:lnTo>
                  <a:lnTo>
                    <a:pt x="136594" y="6842"/>
                  </a:lnTo>
                  <a:lnTo>
                    <a:pt x="143705" y="2123"/>
                  </a:lnTo>
                  <a:lnTo>
                    <a:pt x="160965" y="0"/>
                  </a:lnTo>
                  <a:lnTo>
                    <a:pt x="190413" y="5381"/>
                  </a:lnTo>
                  <a:lnTo>
                    <a:pt x="207851" y="20555"/>
                  </a:lnTo>
                  <a:lnTo>
                    <a:pt x="242968" y="67311"/>
                  </a:lnTo>
                  <a:lnTo>
                    <a:pt x="250765" y="117088"/>
                  </a:lnTo>
                  <a:lnTo>
                    <a:pt x="252684" y="1576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358590" y="1263419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358590" y="11686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487804" y="1255106"/>
              <a:ext cx="134000" cy="160946"/>
            </a:xfrm>
            <a:custGeom>
              <a:avLst/>
              <a:gdLst/>
              <a:ahLst/>
              <a:cxnLst/>
              <a:rect l="0" t="0" r="0" b="0"/>
              <a:pathLst>
                <a:path w="134000" h="160946">
                  <a:moveTo>
                    <a:pt x="70828" y="60956"/>
                  </a:moveTo>
                  <a:lnTo>
                    <a:pt x="76417" y="44188"/>
                  </a:lnTo>
                  <a:lnTo>
                    <a:pt x="74304" y="11404"/>
                  </a:lnTo>
                  <a:lnTo>
                    <a:pt x="68466" y="4525"/>
                  </a:lnTo>
                  <a:lnTo>
                    <a:pt x="59894" y="1108"/>
                  </a:lnTo>
                  <a:lnTo>
                    <a:pt x="49501" y="0"/>
                  </a:lnTo>
                  <a:lnTo>
                    <a:pt x="40232" y="2771"/>
                  </a:lnTo>
                  <a:lnTo>
                    <a:pt x="23694" y="15209"/>
                  </a:lnTo>
                  <a:lnTo>
                    <a:pt x="6819" y="47531"/>
                  </a:lnTo>
                  <a:lnTo>
                    <a:pt x="0" y="86744"/>
                  </a:lnTo>
                  <a:lnTo>
                    <a:pt x="6101" y="133510"/>
                  </a:lnTo>
                  <a:lnTo>
                    <a:pt x="12035" y="155203"/>
                  </a:lnTo>
                  <a:lnTo>
                    <a:pt x="17594" y="160052"/>
                  </a:lnTo>
                  <a:lnTo>
                    <a:pt x="24811" y="160945"/>
                  </a:lnTo>
                  <a:lnTo>
                    <a:pt x="33131" y="159201"/>
                  </a:lnTo>
                  <a:lnTo>
                    <a:pt x="48614" y="147904"/>
                  </a:lnTo>
                  <a:lnTo>
                    <a:pt x="62125" y="131185"/>
                  </a:lnTo>
                  <a:lnTo>
                    <a:pt x="72029" y="112056"/>
                  </a:lnTo>
                  <a:lnTo>
                    <a:pt x="79514" y="72133"/>
                  </a:lnTo>
                  <a:lnTo>
                    <a:pt x="92292" y="105697"/>
                  </a:lnTo>
                  <a:lnTo>
                    <a:pt x="110593" y="135434"/>
                  </a:lnTo>
                  <a:lnTo>
                    <a:pt x="116055" y="141023"/>
                  </a:lnTo>
                  <a:lnTo>
                    <a:pt x="120867" y="143580"/>
                  </a:lnTo>
                  <a:lnTo>
                    <a:pt x="133999" y="1451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653388" y="1288272"/>
              <a:ext cx="126343" cy="143604"/>
            </a:xfrm>
            <a:custGeom>
              <a:avLst/>
              <a:gdLst/>
              <a:ahLst/>
              <a:cxnLst/>
              <a:rect l="0" t="0" r="0" b="0"/>
              <a:pathLst>
                <a:path w="126343" h="143604">
                  <a:moveTo>
                    <a:pt x="0" y="6733"/>
                  </a:moveTo>
                  <a:lnTo>
                    <a:pt x="0" y="55664"/>
                  </a:lnTo>
                  <a:lnTo>
                    <a:pt x="0" y="114794"/>
                  </a:lnTo>
                  <a:lnTo>
                    <a:pt x="0" y="119718"/>
                  </a:lnTo>
                  <a:lnTo>
                    <a:pt x="1170" y="62848"/>
                  </a:lnTo>
                  <a:lnTo>
                    <a:pt x="9576" y="23100"/>
                  </a:lnTo>
                  <a:lnTo>
                    <a:pt x="20244" y="3868"/>
                  </a:lnTo>
                  <a:lnTo>
                    <a:pt x="27534" y="144"/>
                  </a:lnTo>
                  <a:lnTo>
                    <a:pt x="35904" y="0"/>
                  </a:lnTo>
                  <a:lnTo>
                    <a:pt x="44993" y="2245"/>
                  </a:lnTo>
                  <a:lnTo>
                    <a:pt x="52222" y="7250"/>
                  </a:lnTo>
                  <a:lnTo>
                    <a:pt x="87301" y="60345"/>
                  </a:lnTo>
                  <a:lnTo>
                    <a:pt x="111958" y="120292"/>
                  </a:lnTo>
                  <a:lnTo>
                    <a:pt x="126342" y="1436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800787" y="1265980"/>
              <a:ext cx="147400" cy="176425"/>
            </a:xfrm>
            <a:custGeom>
              <a:avLst/>
              <a:gdLst/>
              <a:ahLst/>
              <a:cxnLst/>
              <a:rect l="0" t="0" r="0" b="0"/>
              <a:pathLst>
                <a:path w="147400" h="176425">
                  <a:moveTo>
                    <a:pt x="0" y="18496"/>
                  </a:moveTo>
                  <a:lnTo>
                    <a:pt x="5589" y="80589"/>
                  </a:lnTo>
                  <a:lnTo>
                    <a:pt x="21331" y="137287"/>
                  </a:lnTo>
                  <a:lnTo>
                    <a:pt x="25858" y="155520"/>
                  </a:lnTo>
                  <a:lnTo>
                    <a:pt x="25427" y="155469"/>
                  </a:lnTo>
                  <a:lnTo>
                    <a:pt x="23971" y="151925"/>
                  </a:lnTo>
                  <a:lnTo>
                    <a:pt x="15724" y="92433"/>
                  </a:lnTo>
                  <a:lnTo>
                    <a:pt x="17657" y="60680"/>
                  </a:lnTo>
                  <a:lnTo>
                    <a:pt x="29961" y="19680"/>
                  </a:lnTo>
                  <a:lnTo>
                    <a:pt x="41002" y="3035"/>
                  </a:lnTo>
                  <a:lnTo>
                    <a:pt x="47222" y="0"/>
                  </a:lnTo>
                  <a:lnTo>
                    <a:pt x="53708" y="316"/>
                  </a:lnTo>
                  <a:lnTo>
                    <a:pt x="67154" y="6907"/>
                  </a:lnTo>
                  <a:lnTo>
                    <a:pt x="80929" y="17635"/>
                  </a:lnTo>
                  <a:lnTo>
                    <a:pt x="113786" y="71987"/>
                  </a:lnTo>
                  <a:lnTo>
                    <a:pt x="136142" y="127012"/>
                  </a:lnTo>
                  <a:lnTo>
                    <a:pt x="147399" y="1764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981967" y="1273948"/>
              <a:ext cx="121175" cy="168597"/>
            </a:xfrm>
            <a:custGeom>
              <a:avLst/>
              <a:gdLst/>
              <a:ahLst/>
              <a:cxnLst/>
              <a:rect l="0" t="0" r="0" b="0"/>
              <a:pathLst>
                <a:path w="121175" h="168597">
                  <a:moveTo>
                    <a:pt x="8333" y="21057"/>
                  </a:moveTo>
                  <a:lnTo>
                    <a:pt x="0" y="58535"/>
                  </a:lnTo>
                  <a:lnTo>
                    <a:pt x="1575" y="93383"/>
                  </a:lnTo>
                  <a:lnTo>
                    <a:pt x="12587" y="136599"/>
                  </a:lnTo>
                  <a:lnTo>
                    <a:pt x="25432" y="154687"/>
                  </a:lnTo>
                  <a:lnTo>
                    <a:pt x="33770" y="162786"/>
                  </a:lnTo>
                  <a:lnTo>
                    <a:pt x="44008" y="167016"/>
                  </a:lnTo>
                  <a:lnTo>
                    <a:pt x="67863" y="168596"/>
                  </a:lnTo>
                  <a:lnTo>
                    <a:pt x="78435" y="165039"/>
                  </a:lnTo>
                  <a:lnTo>
                    <a:pt x="96422" y="151729"/>
                  </a:lnTo>
                  <a:lnTo>
                    <a:pt x="114112" y="124505"/>
                  </a:lnTo>
                  <a:lnTo>
                    <a:pt x="121174" y="83034"/>
                  </a:lnTo>
                  <a:lnTo>
                    <a:pt x="115422" y="20192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173751" y="1305207"/>
              <a:ext cx="163991" cy="145874"/>
            </a:xfrm>
            <a:custGeom>
              <a:avLst/>
              <a:gdLst/>
              <a:ahLst/>
              <a:cxnLst/>
              <a:rect l="0" t="0" r="0" b="0"/>
              <a:pathLst>
                <a:path w="163991" h="145874">
                  <a:moveTo>
                    <a:pt x="79762" y="74026"/>
                  </a:moveTo>
                  <a:lnTo>
                    <a:pt x="85351" y="57258"/>
                  </a:lnTo>
                  <a:lnTo>
                    <a:pt x="84975" y="39667"/>
                  </a:lnTo>
                  <a:lnTo>
                    <a:pt x="79739" y="21321"/>
                  </a:lnTo>
                  <a:lnTo>
                    <a:pt x="69613" y="5368"/>
                  </a:lnTo>
                  <a:lnTo>
                    <a:pt x="61297" y="1348"/>
                  </a:lnTo>
                  <a:lnTo>
                    <a:pt x="39580" y="0"/>
                  </a:lnTo>
                  <a:lnTo>
                    <a:pt x="29577" y="4788"/>
                  </a:lnTo>
                  <a:lnTo>
                    <a:pt x="12224" y="22586"/>
                  </a:lnTo>
                  <a:lnTo>
                    <a:pt x="2951" y="46095"/>
                  </a:lnTo>
                  <a:lnTo>
                    <a:pt x="0" y="72140"/>
                  </a:lnTo>
                  <a:lnTo>
                    <a:pt x="6086" y="111942"/>
                  </a:lnTo>
                  <a:lnTo>
                    <a:pt x="16211" y="135331"/>
                  </a:lnTo>
                  <a:lnTo>
                    <a:pt x="23357" y="141802"/>
                  </a:lnTo>
                  <a:lnTo>
                    <a:pt x="31630" y="144946"/>
                  </a:lnTo>
                  <a:lnTo>
                    <a:pt x="40654" y="145873"/>
                  </a:lnTo>
                  <a:lnTo>
                    <a:pt x="47841" y="142981"/>
                  </a:lnTo>
                  <a:lnTo>
                    <a:pt x="58946" y="130409"/>
                  </a:lnTo>
                  <a:lnTo>
                    <a:pt x="82984" y="73430"/>
                  </a:lnTo>
                  <a:lnTo>
                    <a:pt x="86589" y="71289"/>
                  </a:lnTo>
                  <a:lnTo>
                    <a:pt x="90163" y="74541"/>
                  </a:lnTo>
                  <a:lnTo>
                    <a:pt x="103900" y="95235"/>
                  </a:lnTo>
                  <a:lnTo>
                    <a:pt x="129503" y="123189"/>
                  </a:lnTo>
                  <a:lnTo>
                    <a:pt x="143203" y="130971"/>
                  </a:lnTo>
                  <a:lnTo>
                    <a:pt x="163990" y="137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358798" y="1137077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54145"/>
                  </a:lnTo>
                  <a:lnTo>
                    <a:pt x="3119" y="101441"/>
                  </a:lnTo>
                  <a:lnTo>
                    <a:pt x="11453" y="156789"/>
                  </a:lnTo>
                  <a:lnTo>
                    <a:pt x="18211" y="210233"/>
                  </a:lnTo>
                  <a:lnTo>
                    <a:pt x="23333" y="259993"/>
                  </a:lnTo>
                  <a:lnTo>
                    <a:pt x="29140" y="301253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474611" y="1158134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7236" y="172241"/>
                  </a:lnTo>
                  <a:lnTo>
                    <a:pt x="12998" y="227869"/>
                  </a:lnTo>
                  <a:lnTo>
                    <a:pt x="19996" y="287501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537782" y="1368704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0" y="0"/>
                  </a:moveTo>
                  <a:lnTo>
                    <a:pt x="24046" y="17981"/>
                  </a:lnTo>
                  <a:lnTo>
                    <a:pt x="63171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558839" y="1326590"/>
              <a:ext cx="126343" cy="368499"/>
            </a:xfrm>
            <a:custGeom>
              <a:avLst/>
              <a:gdLst/>
              <a:ahLst/>
              <a:cxnLst/>
              <a:rect l="0" t="0" r="0" b="0"/>
              <a:pathLst>
                <a:path w="126343" h="368499">
                  <a:moveTo>
                    <a:pt x="126342" y="0"/>
                  </a:moveTo>
                  <a:lnTo>
                    <a:pt x="110701" y="17981"/>
                  </a:lnTo>
                  <a:lnTo>
                    <a:pt x="85909" y="69742"/>
                  </a:lnTo>
                  <a:lnTo>
                    <a:pt x="60470" y="123437"/>
                  </a:lnTo>
                  <a:lnTo>
                    <a:pt x="42967" y="175985"/>
                  </a:lnTo>
                  <a:lnTo>
                    <a:pt x="28244" y="231685"/>
                  </a:lnTo>
                  <a:lnTo>
                    <a:pt x="17597" y="281817"/>
                  </a:lnTo>
                  <a:lnTo>
                    <a:pt x="4689" y="345310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326383" y="1937243"/>
            <a:ext cx="2854925" cy="484312"/>
            <a:chOff x="326383" y="1937243"/>
            <a:chExt cx="2854925" cy="484312"/>
          </a:xfrm>
        </p:grpSpPr>
        <p:sp>
          <p:nvSpPr>
            <p:cNvPr id="51" name="Freeform 50"/>
            <p:cNvSpPr/>
            <p:nvPr/>
          </p:nvSpPr>
          <p:spPr>
            <a:xfrm>
              <a:off x="499778" y="2095171"/>
              <a:ext cx="16119" cy="242156"/>
            </a:xfrm>
            <a:custGeom>
              <a:avLst/>
              <a:gdLst/>
              <a:ahLst/>
              <a:cxnLst/>
              <a:rect l="0" t="0" r="0" b="0"/>
              <a:pathLst>
                <a:path w="16119" h="242156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903" y="92998"/>
                  </a:lnTo>
                  <a:lnTo>
                    <a:pt x="5454" y="147745"/>
                  </a:lnTo>
                  <a:lnTo>
                    <a:pt x="12807" y="208059"/>
                  </a:lnTo>
                  <a:lnTo>
                    <a:pt x="16118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26383" y="2021471"/>
              <a:ext cx="379027" cy="105286"/>
            </a:xfrm>
            <a:custGeom>
              <a:avLst/>
              <a:gdLst/>
              <a:ahLst/>
              <a:cxnLst/>
              <a:rect l="0" t="0" r="0" b="0"/>
              <a:pathLst>
                <a:path w="379027" h="105286">
                  <a:moveTo>
                    <a:pt x="379026" y="0"/>
                  </a:moveTo>
                  <a:lnTo>
                    <a:pt x="316746" y="17958"/>
                  </a:lnTo>
                  <a:lnTo>
                    <a:pt x="262695" y="34786"/>
                  </a:lnTo>
                  <a:lnTo>
                    <a:pt x="201369" y="54704"/>
                  </a:lnTo>
                  <a:lnTo>
                    <a:pt x="141335" y="69904"/>
                  </a:lnTo>
                  <a:lnTo>
                    <a:pt x="87536" y="84171"/>
                  </a:lnTo>
                  <a:lnTo>
                    <a:pt x="31589" y="9825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21181" y="2253098"/>
              <a:ext cx="6067" cy="94757"/>
            </a:xfrm>
            <a:custGeom>
              <a:avLst/>
              <a:gdLst/>
              <a:ahLst/>
              <a:cxnLst/>
              <a:rect l="0" t="0" r="0" b="0"/>
              <a:pathLst>
                <a:path w="6067" h="94757">
                  <a:moveTo>
                    <a:pt x="0" y="0"/>
                  </a:moveTo>
                  <a:lnTo>
                    <a:pt x="3119" y="42692"/>
                  </a:lnTo>
                  <a:lnTo>
                    <a:pt x="6066" y="6225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21181" y="21583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05409" y="2142892"/>
              <a:ext cx="347614" cy="194994"/>
            </a:xfrm>
            <a:custGeom>
              <a:avLst/>
              <a:gdLst/>
              <a:ahLst/>
              <a:cxnLst/>
              <a:rect l="0" t="0" r="0" b="0"/>
              <a:pathLst>
                <a:path w="347614" h="194994">
                  <a:moveTo>
                    <a:pt x="0" y="110206"/>
                  </a:moveTo>
                  <a:lnTo>
                    <a:pt x="17958" y="171317"/>
                  </a:lnTo>
                  <a:lnTo>
                    <a:pt x="24749" y="193518"/>
                  </a:lnTo>
                  <a:lnTo>
                    <a:pt x="27028" y="194993"/>
                  </a:lnTo>
                  <a:lnTo>
                    <a:pt x="29560" y="181035"/>
                  </a:lnTo>
                  <a:lnTo>
                    <a:pt x="26105" y="130885"/>
                  </a:lnTo>
                  <a:lnTo>
                    <a:pt x="27932" y="120483"/>
                  </a:lnTo>
                  <a:lnTo>
                    <a:pt x="32659" y="112378"/>
                  </a:lnTo>
                  <a:lnTo>
                    <a:pt x="47270" y="100253"/>
                  </a:lnTo>
                  <a:lnTo>
                    <a:pt x="54910" y="98891"/>
                  </a:lnTo>
                  <a:lnTo>
                    <a:pt x="62343" y="100323"/>
                  </a:lnTo>
                  <a:lnTo>
                    <a:pt x="69638" y="103617"/>
                  </a:lnTo>
                  <a:lnTo>
                    <a:pt x="80863" y="116636"/>
                  </a:lnTo>
                  <a:lnTo>
                    <a:pt x="103190" y="153590"/>
                  </a:lnTo>
                  <a:lnTo>
                    <a:pt x="106228" y="155507"/>
                  </a:lnTo>
                  <a:lnTo>
                    <a:pt x="107084" y="152105"/>
                  </a:lnTo>
                  <a:lnTo>
                    <a:pt x="107254" y="135847"/>
                  </a:lnTo>
                  <a:lnTo>
                    <a:pt x="115097" y="102725"/>
                  </a:lnTo>
                  <a:lnTo>
                    <a:pt x="125633" y="85045"/>
                  </a:lnTo>
                  <a:lnTo>
                    <a:pt x="132889" y="81733"/>
                  </a:lnTo>
                  <a:lnTo>
                    <a:pt x="141235" y="81866"/>
                  </a:lnTo>
                  <a:lnTo>
                    <a:pt x="158697" y="88252"/>
                  </a:lnTo>
                  <a:lnTo>
                    <a:pt x="174257" y="98889"/>
                  </a:lnTo>
                  <a:lnTo>
                    <a:pt x="185852" y="114535"/>
                  </a:lnTo>
                  <a:lnTo>
                    <a:pt x="190582" y="123620"/>
                  </a:lnTo>
                  <a:lnTo>
                    <a:pt x="194905" y="126168"/>
                  </a:lnTo>
                  <a:lnTo>
                    <a:pt x="198957" y="124357"/>
                  </a:lnTo>
                  <a:lnTo>
                    <a:pt x="202828" y="119640"/>
                  </a:lnTo>
                  <a:lnTo>
                    <a:pt x="225043" y="107412"/>
                  </a:lnTo>
                  <a:lnTo>
                    <a:pt x="284616" y="80113"/>
                  </a:lnTo>
                  <a:lnTo>
                    <a:pt x="341882" y="39839"/>
                  </a:lnTo>
                  <a:lnTo>
                    <a:pt x="346074" y="31709"/>
                  </a:lnTo>
                  <a:lnTo>
                    <a:pt x="347613" y="13317"/>
                  </a:lnTo>
                  <a:lnTo>
                    <a:pt x="342876" y="7009"/>
                  </a:lnTo>
                  <a:lnTo>
                    <a:pt x="325135" y="0"/>
                  </a:lnTo>
                  <a:lnTo>
                    <a:pt x="288839" y="1643"/>
                  </a:lnTo>
                  <a:lnTo>
                    <a:pt x="268363" y="9703"/>
                  </a:lnTo>
                  <a:lnTo>
                    <a:pt x="251463" y="22254"/>
                  </a:lnTo>
                  <a:lnTo>
                    <a:pt x="229965" y="49051"/>
                  </a:lnTo>
                  <a:lnTo>
                    <a:pt x="219970" y="68988"/>
                  </a:lnTo>
                  <a:lnTo>
                    <a:pt x="217867" y="89547"/>
                  </a:lnTo>
                  <a:lnTo>
                    <a:pt x="222002" y="110383"/>
                  </a:lnTo>
                  <a:lnTo>
                    <a:pt x="231638" y="131342"/>
                  </a:lnTo>
                  <a:lnTo>
                    <a:pt x="246840" y="146116"/>
                  </a:lnTo>
                  <a:lnTo>
                    <a:pt x="255807" y="151693"/>
                  </a:lnTo>
                  <a:lnTo>
                    <a:pt x="296373" y="159543"/>
                  </a:lnTo>
                  <a:lnTo>
                    <a:pt x="316165" y="158260"/>
                  </a:lnTo>
                  <a:lnTo>
                    <a:pt x="336912" y="1523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252891" y="2126756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273948" y="2194866"/>
              <a:ext cx="94757" cy="16119"/>
            </a:xfrm>
            <a:custGeom>
              <a:avLst/>
              <a:gdLst/>
              <a:ahLst/>
              <a:cxnLst/>
              <a:rect l="0" t="0" r="0" b="0"/>
              <a:pathLst>
                <a:path w="94757" h="16119">
                  <a:moveTo>
                    <a:pt x="94756" y="5589"/>
                  </a:moveTo>
                  <a:lnTo>
                    <a:pt x="77989" y="0"/>
                  </a:lnTo>
                  <a:lnTo>
                    <a:pt x="60398" y="376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614938" y="1937243"/>
              <a:ext cx="292712" cy="324360"/>
            </a:xfrm>
            <a:custGeom>
              <a:avLst/>
              <a:gdLst/>
              <a:ahLst/>
              <a:cxnLst/>
              <a:rect l="0" t="0" r="0" b="0"/>
              <a:pathLst>
                <a:path w="292712" h="324360">
                  <a:moveTo>
                    <a:pt x="164378" y="0"/>
                  </a:moveTo>
                  <a:lnTo>
                    <a:pt x="147610" y="5589"/>
                  </a:lnTo>
                  <a:lnTo>
                    <a:pt x="130019" y="5214"/>
                  </a:lnTo>
                  <a:lnTo>
                    <a:pt x="78952" y="1030"/>
                  </a:lnTo>
                  <a:lnTo>
                    <a:pt x="23285" y="2543"/>
                  </a:lnTo>
                  <a:lnTo>
                    <a:pt x="3794" y="11269"/>
                  </a:lnTo>
                  <a:lnTo>
                    <a:pt x="0" y="19211"/>
                  </a:lnTo>
                  <a:lnTo>
                    <a:pt x="2024" y="40514"/>
                  </a:lnTo>
                  <a:lnTo>
                    <a:pt x="17320" y="94546"/>
                  </a:lnTo>
                  <a:lnTo>
                    <a:pt x="31084" y="136829"/>
                  </a:lnTo>
                  <a:lnTo>
                    <a:pt x="35741" y="140352"/>
                  </a:lnTo>
                  <a:lnTo>
                    <a:pt x="41185" y="139192"/>
                  </a:lnTo>
                  <a:lnTo>
                    <a:pt x="47154" y="134909"/>
                  </a:lnTo>
                  <a:lnTo>
                    <a:pt x="77912" y="128880"/>
                  </a:lnTo>
                  <a:lnTo>
                    <a:pt x="130227" y="128013"/>
                  </a:lnTo>
                  <a:lnTo>
                    <a:pt x="170507" y="136066"/>
                  </a:lnTo>
                  <a:lnTo>
                    <a:pt x="226969" y="165765"/>
                  </a:lnTo>
                  <a:lnTo>
                    <a:pt x="276014" y="207132"/>
                  </a:lnTo>
                  <a:lnTo>
                    <a:pt x="291952" y="233728"/>
                  </a:lnTo>
                  <a:lnTo>
                    <a:pt x="292711" y="243556"/>
                  </a:lnTo>
                  <a:lnTo>
                    <a:pt x="287315" y="263835"/>
                  </a:lnTo>
                  <a:lnTo>
                    <a:pt x="271124" y="289393"/>
                  </a:lnTo>
                  <a:lnTo>
                    <a:pt x="240330" y="311784"/>
                  </a:lnTo>
                  <a:lnTo>
                    <a:pt x="201570" y="322058"/>
                  </a:lnTo>
                  <a:lnTo>
                    <a:pt x="139315" y="324359"/>
                  </a:lnTo>
                  <a:lnTo>
                    <a:pt x="97420" y="316555"/>
                  </a:lnTo>
                  <a:lnTo>
                    <a:pt x="48564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221512" y="2126756"/>
              <a:ext cx="84229" cy="73700"/>
            </a:xfrm>
            <a:custGeom>
              <a:avLst/>
              <a:gdLst/>
              <a:ahLst/>
              <a:cxnLst/>
              <a:rect l="0" t="0" r="0" b="0"/>
              <a:pathLst>
                <a:path w="84229" h="73700">
                  <a:moveTo>
                    <a:pt x="0" y="0"/>
                  </a:moveTo>
                  <a:lnTo>
                    <a:pt x="63334" y="60214"/>
                  </a:lnTo>
                  <a:lnTo>
                    <a:pt x="84228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232041" y="2084642"/>
              <a:ext cx="147400" cy="336913"/>
            </a:xfrm>
            <a:custGeom>
              <a:avLst/>
              <a:gdLst/>
              <a:ahLst/>
              <a:cxnLst/>
              <a:rect l="0" t="0" r="0" b="0"/>
              <a:pathLst>
                <a:path w="147400" h="336913">
                  <a:moveTo>
                    <a:pt x="147399" y="0"/>
                  </a:moveTo>
                  <a:lnTo>
                    <a:pt x="111482" y="63450"/>
                  </a:lnTo>
                  <a:lnTo>
                    <a:pt x="87185" y="124664"/>
                  </a:lnTo>
                  <a:lnTo>
                    <a:pt x="65185" y="187752"/>
                  </a:lnTo>
                  <a:lnTo>
                    <a:pt x="39479" y="246963"/>
                  </a:lnTo>
                  <a:lnTo>
                    <a:pt x="18125" y="30457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389968" y="2100689"/>
              <a:ext cx="168340" cy="169726"/>
            </a:xfrm>
            <a:custGeom>
              <a:avLst/>
              <a:gdLst/>
              <a:ahLst/>
              <a:cxnLst/>
              <a:rect l="0" t="0" r="0" b="0"/>
              <a:pathLst>
                <a:path w="168340" h="169726">
                  <a:moveTo>
                    <a:pt x="0" y="78710"/>
                  </a:moveTo>
                  <a:lnTo>
                    <a:pt x="37478" y="70376"/>
                  </a:lnTo>
                  <a:lnTo>
                    <a:pt x="94491" y="68615"/>
                  </a:lnTo>
                  <a:lnTo>
                    <a:pt x="133672" y="57131"/>
                  </a:lnTo>
                  <a:lnTo>
                    <a:pt x="161920" y="38911"/>
                  </a:lnTo>
                  <a:lnTo>
                    <a:pt x="166438" y="31120"/>
                  </a:lnTo>
                  <a:lnTo>
                    <a:pt x="168339" y="13105"/>
                  </a:lnTo>
                  <a:lnTo>
                    <a:pt x="163699" y="6897"/>
                  </a:lnTo>
                  <a:lnTo>
                    <a:pt x="146065" y="0"/>
                  </a:lnTo>
                  <a:lnTo>
                    <a:pt x="109829" y="1706"/>
                  </a:lnTo>
                  <a:lnTo>
                    <a:pt x="89367" y="9781"/>
                  </a:lnTo>
                  <a:lnTo>
                    <a:pt x="57167" y="34028"/>
                  </a:lnTo>
                  <a:lnTo>
                    <a:pt x="35396" y="60011"/>
                  </a:lnTo>
                  <a:lnTo>
                    <a:pt x="27430" y="82877"/>
                  </a:lnTo>
                  <a:lnTo>
                    <a:pt x="25060" y="108638"/>
                  </a:lnTo>
                  <a:lnTo>
                    <a:pt x="27905" y="135685"/>
                  </a:lnTo>
                  <a:lnTo>
                    <a:pt x="32642" y="145939"/>
                  </a:lnTo>
                  <a:lnTo>
                    <a:pt x="47263" y="160452"/>
                  </a:lnTo>
                  <a:lnTo>
                    <a:pt x="68579" y="167682"/>
                  </a:lnTo>
                  <a:lnTo>
                    <a:pt x="92481" y="169725"/>
                  </a:lnTo>
                  <a:lnTo>
                    <a:pt x="136871" y="1629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613521" y="2121919"/>
              <a:ext cx="176531" cy="133925"/>
            </a:xfrm>
            <a:custGeom>
              <a:avLst/>
              <a:gdLst/>
              <a:ahLst/>
              <a:cxnLst/>
              <a:rect l="0" t="0" r="0" b="0"/>
              <a:pathLst>
                <a:path w="176531" h="133925">
                  <a:moveTo>
                    <a:pt x="102831" y="57480"/>
                  </a:moveTo>
                  <a:lnTo>
                    <a:pt x="108420" y="40712"/>
                  </a:lnTo>
                  <a:lnTo>
                    <a:pt x="104925" y="23121"/>
                  </a:lnTo>
                  <a:lnTo>
                    <a:pt x="100718" y="13517"/>
                  </a:lnTo>
                  <a:lnTo>
                    <a:pt x="93233" y="7114"/>
                  </a:lnTo>
                  <a:lnTo>
                    <a:pt x="72439" y="0"/>
                  </a:lnTo>
                  <a:lnTo>
                    <a:pt x="50719" y="3077"/>
                  </a:lnTo>
                  <a:lnTo>
                    <a:pt x="40014" y="7173"/>
                  </a:lnTo>
                  <a:lnTo>
                    <a:pt x="31707" y="14583"/>
                  </a:lnTo>
                  <a:lnTo>
                    <a:pt x="14427" y="47369"/>
                  </a:lnTo>
                  <a:lnTo>
                    <a:pt x="1227" y="100369"/>
                  </a:lnTo>
                  <a:lnTo>
                    <a:pt x="0" y="114149"/>
                  </a:lnTo>
                  <a:lnTo>
                    <a:pt x="3861" y="123335"/>
                  </a:lnTo>
                  <a:lnTo>
                    <a:pt x="11115" y="129459"/>
                  </a:lnTo>
                  <a:lnTo>
                    <a:pt x="20630" y="133542"/>
                  </a:lnTo>
                  <a:lnTo>
                    <a:pt x="29313" y="133924"/>
                  </a:lnTo>
                  <a:lnTo>
                    <a:pt x="45200" y="128110"/>
                  </a:lnTo>
                  <a:lnTo>
                    <a:pt x="67298" y="106093"/>
                  </a:lnTo>
                  <a:lnTo>
                    <a:pt x="83074" y="71754"/>
                  </a:lnTo>
                  <a:lnTo>
                    <a:pt x="87320" y="68165"/>
                  </a:lnTo>
                  <a:lnTo>
                    <a:pt x="91320" y="70453"/>
                  </a:lnTo>
                  <a:lnTo>
                    <a:pt x="131466" y="117284"/>
                  </a:lnTo>
                  <a:lnTo>
                    <a:pt x="148313" y="125003"/>
                  </a:lnTo>
                  <a:lnTo>
                    <a:pt x="176530" y="1311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811108" y="2095171"/>
              <a:ext cx="105286" cy="171355"/>
            </a:xfrm>
            <a:custGeom>
              <a:avLst/>
              <a:gdLst/>
              <a:ahLst/>
              <a:cxnLst/>
              <a:rect l="0" t="0" r="0" b="0"/>
              <a:pathLst>
                <a:path w="105286" h="171355">
                  <a:moveTo>
                    <a:pt x="0" y="84228"/>
                  </a:moveTo>
                  <a:lnTo>
                    <a:pt x="15641" y="110614"/>
                  </a:lnTo>
                  <a:lnTo>
                    <a:pt x="40434" y="167540"/>
                  </a:lnTo>
                  <a:lnTo>
                    <a:pt x="43333" y="171354"/>
                  </a:lnTo>
                  <a:lnTo>
                    <a:pt x="44097" y="170388"/>
                  </a:lnTo>
                  <a:lnTo>
                    <a:pt x="36917" y="138032"/>
                  </a:lnTo>
                  <a:lnTo>
                    <a:pt x="8335" y="82866"/>
                  </a:lnTo>
                  <a:lnTo>
                    <a:pt x="7896" y="72792"/>
                  </a:lnTo>
                  <a:lnTo>
                    <a:pt x="13648" y="52239"/>
                  </a:lnTo>
                  <a:lnTo>
                    <a:pt x="27123" y="34525"/>
                  </a:lnTo>
                  <a:lnTo>
                    <a:pt x="35630" y="26526"/>
                  </a:lnTo>
                  <a:lnTo>
                    <a:pt x="92069" y="430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032821" y="2089581"/>
              <a:ext cx="148487" cy="184575"/>
            </a:xfrm>
            <a:custGeom>
              <a:avLst/>
              <a:gdLst/>
              <a:ahLst/>
              <a:cxnLst/>
              <a:rect l="0" t="0" r="0" b="0"/>
              <a:pathLst>
                <a:path w="148487" h="184575">
                  <a:moveTo>
                    <a:pt x="104671" y="5590"/>
                  </a:moveTo>
                  <a:lnTo>
                    <a:pt x="87904" y="0"/>
                  </a:lnTo>
                  <a:lnTo>
                    <a:pt x="67193" y="3495"/>
                  </a:lnTo>
                  <a:lnTo>
                    <a:pt x="21359" y="24803"/>
                  </a:lnTo>
                  <a:lnTo>
                    <a:pt x="6032" y="41035"/>
                  </a:lnTo>
                  <a:lnTo>
                    <a:pt x="307" y="50277"/>
                  </a:lnTo>
                  <a:lnTo>
                    <a:pt x="0" y="57608"/>
                  </a:lnTo>
                  <a:lnTo>
                    <a:pt x="3305" y="63665"/>
                  </a:lnTo>
                  <a:lnTo>
                    <a:pt x="9018" y="68873"/>
                  </a:lnTo>
                  <a:lnTo>
                    <a:pt x="27843" y="74660"/>
                  </a:lnTo>
                  <a:lnTo>
                    <a:pt x="72467" y="83964"/>
                  </a:lnTo>
                  <a:lnTo>
                    <a:pt x="113907" y="105472"/>
                  </a:lnTo>
                  <a:lnTo>
                    <a:pt x="130613" y="118612"/>
                  </a:lnTo>
                  <a:lnTo>
                    <a:pt x="147582" y="144753"/>
                  </a:lnTo>
                  <a:lnTo>
                    <a:pt x="148486" y="153347"/>
                  </a:lnTo>
                  <a:lnTo>
                    <a:pt x="143252" y="169136"/>
                  </a:lnTo>
                  <a:lnTo>
                    <a:pt x="136241" y="174282"/>
                  </a:lnTo>
                  <a:lnTo>
                    <a:pt x="115972" y="180000"/>
                  </a:lnTo>
                  <a:lnTo>
                    <a:pt x="60564" y="183972"/>
                  </a:lnTo>
                  <a:lnTo>
                    <a:pt x="41500" y="1845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101234" y="2927729"/>
            <a:ext cx="583741" cy="345957"/>
            <a:chOff x="3101234" y="2927729"/>
            <a:chExt cx="583741" cy="345957"/>
          </a:xfrm>
        </p:grpSpPr>
        <p:sp>
          <p:nvSpPr>
            <p:cNvPr id="66" name="Freeform 65"/>
            <p:cNvSpPr/>
            <p:nvPr/>
          </p:nvSpPr>
          <p:spPr>
            <a:xfrm>
              <a:off x="3101234" y="2927729"/>
              <a:ext cx="286053" cy="345957"/>
            </a:xfrm>
            <a:custGeom>
              <a:avLst/>
              <a:gdLst/>
              <a:ahLst/>
              <a:cxnLst/>
              <a:rect l="0" t="0" r="0" b="0"/>
              <a:pathLst>
                <a:path w="286053" h="345957">
                  <a:moveTo>
                    <a:pt x="46786" y="59008"/>
                  </a:moveTo>
                  <a:lnTo>
                    <a:pt x="32132" y="108560"/>
                  </a:lnTo>
                  <a:lnTo>
                    <a:pt x="34230" y="161559"/>
                  </a:lnTo>
                  <a:lnTo>
                    <a:pt x="38977" y="220208"/>
                  </a:lnTo>
                  <a:lnTo>
                    <a:pt x="45244" y="282183"/>
                  </a:lnTo>
                  <a:lnTo>
                    <a:pt x="45312" y="338532"/>
                  </a:lnTo>
                  <a:lnTo>
                    <a:pt x="43464" y="340114"/>
                  </a:lnTo>
                  <a:lnTo>
                    <a:pt x="41062" y="337659"/>
                  </a:lnTo>
                  <a:lnTo>
                    <a:pt x="32092" y="317436"/>
                  </a:lnTo>
                  <a:lnTo>
                    <a:pt x="24646" y="263520"/>
                  </a:lnTo>
                  <a:lnTo>
                    <a:pt x="9311" y="203477"/>
                  </a:lnTo>
                  <a:lnTo>
                    <a:pt x="0" y="141227"/>
                  </a:lnTo>
                  <a:lnTo>
                    <a:pt x="1468" y="103647"/>
                  </a:lnTo>
                  <a:lnTo>
                    <a:pt x="13615" y="53441"/>
                  </a:lnTo>
                  <a:lnTo>
                    <a:pt x="24635" y="34697"/>
                  </a:lnTo>
                  <a:lnTo>
                    <a:pt x="49582" y="10991"/>
                  </a:lnTo>
                  <a:lnTo>
                    <a:pt x="72205" y="2572"/>
                  </a:lnTo>
                  <a:lnTo>
                    <a:pt x="96688" y="0"/>
                  </a:lnTo>
                  <a:lnTo>
                    <a:pt x="119268" y="2757"/>
                  </a:lnTo>
                  <a:lnTo>
                    <a:pt x="151710" y="16475"/>
                  </a:lnTo>
                  <a:lnTo>
                    <a:pt x="177961" y="35357"/>
                  </a:lnTo>
                  <a:lnTo>
                    <a:pt x="186974" y="55125"/>
                  </a:lnTo>
                  <a:lnTo>
                    <a:pt x="189378" y="66948"/>
                  </a:lnTo>
                  <a:lnTo>
                    <a:pt x="185810" y="89443"/>
                  </a:lnTo>
                  <a:lnTo>
                    <a:pt x="164455" y="132480"/>
                  </a:lnTo>
                  <a:lnTo>
                    <a:pt x="148216" y="147424"/>
                  </a:lnTo>
                  <a:lnTo>
                    <a:pt x="109196" y="166550"/>
                  </a:lnTo>
                  <a:lnTo>
                    <a:pt x="104770" y="166967"/>
                  </a:lnTo>
                  <a:lnTo>
                    <a:pt x="104160" y="164906"/>
                  </a:lnTo>
                  <a:lnTo>
                    <a:pt x="106092" y="161192"/>
                  </a:lnTo>
                  <a:lnTo>
                    <a:pt x="120718" y="157066"/>
                  </a:lnTo>
                  <a:lnTo>
                    <a:pt x="155260" y="157862"/>
                  </a:lnTo>
                  <a:lnTo>
                    <a:pt x="214276" y="171851"/>
                  </a:lnTo>
                  <a:lnTo>
                    <a:pt x="245372" y="183170"/>
                  </a:lnTo>
                  <a:lnTo>
                    <a:pt x="262168" y="194520"/>
                  </a:lnTo>
                  <a:lnTo>
                    <a:pt x="274313" y="210482"/>
                  </a:lnTo>
                  <a:lnTo>
                    <a:pt x="282440" y="230445"/>
                  </a:lnTo>
                  <a:lnTo>
                    <a:pt x="286052" y="254915"/>
                  </a:lnTo>
                  <a:lnTo>
                    <a:pt x="281418" y="278269"/>
                  </a:lnTo>
                  <a:lnTo>
                    <a:pt x="270390" y="299177"/>
                  </a:lnTo>
                  <a:lnTo>
                    <a:pt x="253791" y="316268"/>
                  </a:lnTo>
                  <a:lnTo>
                    <a:pt x="224714" y="333455"/>
                  </a:lnTo>
                  <a:lnTo>
                    <a:pt x="182694" y="345956"/>
                  </a:lnTo>
                  <a:lnTo>
                    <a:pt x="144377" y="345891"/>
                  </a:lnTo>
                  <a:lnTo>
                    <a:pt x="92753" y="334218"/>
                  </a:lnTo>
                  <a:lnTo>
                    <a:pt x="46786" y="3116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590217" y="3049908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579689" y="3102550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3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4000829" y="2628600"/>
            <a:ext cx="1705617" cy="704775"/>
            <a:chOff x="4000829" y="2628600"/>
            <a:chExt cx="1705617" cy="704775"/>
          </a:xfrm>
        </p:grpSpPr>
        <p:sp>
          <p:nvSpPr>
            <p:cNvPr id="70" name="Freeform 69"/>
            <p:cNvSpPr/>
            <p:nvPr/>
          </p:nvSpPr>
          <p:spPr>
            <a:xfrm>
              <a:off x="4011357" y="3049908"/>
              <a:ext cx="49134" cy="283212"/>
            </a:xfrm>
            <a:custGeom>
              <a:avLst/>
              <a:gdLst/>
              <a:ahLst/>
              <a:cxnLst/>
              <a:rect l="0" t="0" r="0" b="0"/>
              <a:pathLst>
                <a:path w="49134" h="283212">
                  <a:moveTo>
                    <a:pt x="0" y="0"/>
                  </a:moveTo>
                  <a:lnTo>
                    <a:pt x="3120" y="42692"/>
                  </a:lnTo>
                  <a:lnTo>
                    <a:pt x="17959" y="103238"/>
                  </a:lnTo>
                  <a:lnTo>
                    <a:pt x="31667" y="161336"/>
                  </a:lnTo>
                  <a:lnTo>
                    <a:pt x="40050" y="223202"/>
                  </a:lnTo>
                  <a:lnTo>
                    <a:pt x="47092" y="271895"/>
                  </a:lnTo>
                  <a:lnTo>
                    <a:pt x="49133" y="2832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000829" y="2916368"/>
              <a:ext cx="171728" cy="417007"/>
            </a:xfrm>
            <a:custGeom>
              <a:avLst/>
              <a:gdLst/>
              <a:ahLst/>
              <a:cxnLst/>
              <a:rect l="0" t="0" r="0" b="0"/>
              <a:pathLst>
                <a:path w="171728" h="417007">
                  <a:moveTo>
                    <a:pt x="60970" y="417006"/>
                  </a:moveTo>
                  <a:lnTo>
                    <a:pt x="57844" y="391613"/>
                  </a:lnTo>
                  <a:lnTo>
                    <a:pt x="45264" y="335599"/>
                  </a:lnTo>
                  <a:lnTo>
                    <a:pt x="34634" y="272542"/>
                  </a:lnTo>
                  <a:lnTo>
                    <a:pt x="26598" y="220269"/>
                  </a:lnTo>
                  <a:lnTo>
                    <a:pt x="14916" y="160507"/>
                  </a:lnTo>
                  <a:lnTo>
                    <a:pt x="8275" y="105548"/>
                  </a:lnTo>
                  <a:lnTo>
                    <a:pt x="4848" y="82495"/>
                  </a:lnTo>
                  <a:lnTo>
                    <a:pt x="15139" y="28465"/>
                  </a:lnTo>
                  <a:lnTo>
                    <a:pt x="20621" y="20206"/>
                  </a:lnTo>
                  <a:lnTo>
                    <a:pt x="36071" y="7910"/>
                  </a:lnTo>
                  <a:lnTo>
                    <a:pt x="70089" y="0"/>
                  </a:lnTo>
                  <a:lnTo>
                    <a:pt x="93152" y="4389"/>
                  </a:lnTo>
                  <a:lnTo>
                    <a:pt x="122747" y="20014"/>
                  </a:lnTo>
                  <a:lnTo>
                    <a:pt x="153707" y="46254"/>
                  </a:lnTo>
                  <a:lnTo>
                    <a:pt x="169675" y="72583"/>
                  </a:lnTo>
                  <a:lnTo>
                    <a:pt x="171727" y="92410"/>
                  </a:lnTo>
                  <a:lnTo>
                    <a:pt x="167570" y="111750"/>
                  </a:lnTo>
                  <a:lnTo>
                    <a:pt x="139339" y="156118"/>
                  </a:lnTo>
                  <a:lnTo>
                    <a:pt x="107836" y="181044"/>
                  </a:lnTo>
                  <a:lnTo>
                    <a:pt x="49203" y="200852"/>
                  </a:lnTo>
                  <a:lnTo>
                    <a:pt x="0" y="207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297760" y="2691939"/>
              <a:ext cx="166323" cy="484312"/>
            </a:xfrm>
            <a:custGeom>
              <a:avLst/>
              <a:gdLst/>
              <a:ahLst/>
              <a:cxnLst/>
              <a:rect l="0" t="0" r="0" b="0"/>
              <a:pathLst>
                <a:path w="166323" h="484312">
                  <a:moveTo>
                    <a:pt x="166322" y="0"/>
                  </a:moveTo>
                  <a:lnTo>
                    <a:pt x="148342" y="15641"/>
                  </a:lnTo>
                  <a:lnTo>
                    <a:pt x="123170" y="29851"/>
                  </a:lnTo>
                  <a:lnTo>
                    <a:pt x="78802" y="85000"/>
                  </a:lnTo>
                  <a:lnTo>
                    <a:pt x="43519" y="142561"/>
                  </a:lnTo>
                  <a:lnTo>
                    <a:pt x="23825" y="196963"/>
                  </a:lnTo>
                  <a:lnTo>
                    <a:pt x="8670" y="252769"/>
                  </a:lnTo>
                  <a:lnTo>
                    <a:pt x="0" y="308853"/>
                  </a:lnTo>
                  <a:lnTo>
                    <a:pt x="4088" y="350955"/>
                  </a:lnTo>
                  <a:lnTo>
                    <a:pt x="24355" y="398698"/>
                  </a:lnTo>
                  <a:lnTo>
                    <a:pt x="64716" y="454727"/>
                  </a:lnTo>
                  <a:lnTo>
                    <a:pt x="85654" y="474505"/>
                  </a:lnTo>
                  <a:lnTo>
                    <a:pt x="11368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495668" y="2839338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21057" y="0"/>
                  </a:moveTo>
                  <a:lnTo>
                    <a:pt x="13821" y="27556"/>
                  </a:lnTo>
                  <a:lnTo>
                    <a:pt x="11179" y="83779"/>
                  </a:lnTo>
                  <a:lnTo>
                    <a:pt x="10657" y="140291"/>
                  </a:lnTo>
                  <a:lnTo>
                    <a:pt x="10554" y="196514"/>
                  </a:lnTo>
                  <a:lnTo>
                    <a:pt x="9366" y="235131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864165" y="2902509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790466" y="2955151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20368" y="5590"/>
                  </a:lnTo>
                  <a:lnTo>
                    <a:pt x="58958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148435" y="2860395"/>
              <a:ext cx="115814" cy="218888"/>
            </a:xfrm>
            <a:custGeom>
              <a:avLst/>
              <a:gdLst/>
              <a:ahLst/>
              <a:cxnLst/>
              <a:rect l="0" t="0" r="0" b="0"/>
              <a:pathLst>
                <a:path w="115814" h="218888">
                  <a:moveTo>
                    <a:pt x="0" y="42114"/>
                  </a:moveTo>
                  <a:lnTo>
                    <a:pt x="3119" y="84806"/>
                  </a:lnTo>
                  <a:lnTo>
                    <a:pt x="19128" y="145352"/>
                  </a:lnTo>
                  <a:lnTo>
                    <a:pt x="40000" y="200330"/>
                  </a:lnTo>
                  <a:lnTo>
                    <a:pt x="44684" y="218887"/>
                  </a:lnTo>
                  <a:lnTo>
                    <a:pt x="42657" y="217285"/>
                  </a:lnTo>
                  <a:lnTo>
                    <a:pt x="24638" y="177096"/>
                  </a:lnTo>
                  <a:lnTo>
                    <a:pt x="13662" y="133378"/>
                  </a:lnTo>
                  <a:lnTo>
                    <a:pt x="14576" y="96841"/>
                  </a:lnTo>
                  <a:lnTo>
                    <a:pt x="20516" y="75796"/>
                  </a:lnTo>
                  <a:lnTo>
                    <a:pt x="43394" y="43221"/>
                  </a:lnTo>
                  <a:lnTo>
                    <a:pt x="57891" y="2973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274777" y="2723525"/>
              <a:ext cx="204277" cy="494840"/>
            </a:xfrm>
            <a:custGeom>
              <a:avLst/>
              <a:gdLst/>
              <a:ahLst/>
              <a:cxnLst/>
              <a:rect l="0" t="0" r="0" b="0"/>
              <a:pathLst>
                <a:path w="204277" h="494840">
                  <a:moveTo>
                    <a:pt x="0" y="0"/>
                  </a:moveTo>
                  <a:lnTo>
                    <a:pt x="60873" y="50994"/>
                  </a:lnTo>
                  <a:lnTo>
                    <a:pt x="116536" y="109184"/>
                  </a:lnTo>
                  <a:lnTo>
                    <a:pt x="152481" y="162207"/>
                  </a:lnTo>
                  <a:lnTo>
                    <a:pt x="180941" y="224976"/>
                  </a:lnTo>
                  <a:lnTo>
                    <a:pt x="199041" y="286768"/>
                  </a:lnTo>
                  <a:lnTo>
                    <a:pt x="204276" y="319305"/>
                  </a:lnTo>
                  <a:lnTo>
                    <a:pt x="199476" y="363930"/>
                  </a:lnTo>
                  <a:lnTo>
                    <a:pt x="177487" y="420931"/>
                  </a:lnTo>
                  <a:lnTo>
                    <a:pt x="163111" y="446783"/>
                  </a:lnTo>
                  <a:lnTo>
                    <a:pt x="115813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540483" y="2628600"/>
              <a:ext cx="165963" cy="147568"/>
            </a:xfrm>
            <a:custGeom>
              <a:avLst/>
              <a:gdLst/>
              <a:ahLst/>
              <a:cxnLst/>
              <a:rect l="0" t="0" r="0" b="0"/>
              <a:pathLst>
                <a:path w="165963" h="147568">
                  <a:moveTo>
                    <a:pt x="8035" y="52810"/>
                  </a:moveTo>
                  <a:lnTo>
                    <a:pt x="13624" y="111427"/>
                  </a:lnTo>
                  <a:lnTo>
                    <a:pt x="12931" y="117625"/>
                  </a:lnTo>
                  <a:lnTo>
                    <a:pt x="10129" y="119417"/>
                  </a:lnTo>
                  <a:lnTo>
                    <a:pt x="5921" y="118272"/>
                  </a:lnTo>
                  <a:lnTo>
                    <a:pt x="3116" y="112829"/>
                  </a:lnTo>
                  <a:lnTo>
                    <a:pt x="0" y="94303"/>
                  </a:lnTo>
                  <a:lnTo>
                    <a:pt x="6404" y="52688"/>
                  </a:lnTo>
                  <a:lnTo>
                    <a:pt x="12379" y="31699"/>
                  </a:lnTo>
                  <a:lnTo>
                    <a:pt x="25174" y="13792"/>
                  </a:lnTo>
                  <a:lnTo>
                    <a:pt x="33499" y="5741"/>
                  </a:lnTo>
                  <a:lnTo>
                    <a:pt x="42558" y="1544"/>
                  </a:lnTo>
                  <a:lnTo>
                    <a:pt x="61983" y="0"/>
                  </a:lnTo>
                  <a:lnTo>
                    <a:pt x="92650" y="11297"/>
                  </a:lnTo>
                  <a:lnTo>
                    <a:pt x="140814" y="49662"/>
                  </a:lnTo>
                  <a:lnTo>
                    <a:pt x="156691" y="87232"/>
                  </a:lnTo>
                  <a:lnTo>
                    <a:pt x="165962" y="1475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3242802" y="3548103"/>
            <a:ext cx="3840293" cy="663297"/>
            <a:chOff x="3242802" y="3548103"/>
            <a:chExt cx="3840293" cy="663297"/>
          </a:xfrm>
        </p:grpSpPr>
        <p:sp>
          <p:nvSpPr>
            <p:cNvPr id="80" name="Freeform 79"/>
            <p:cNvSpPr/>
            <p:nvPr/>
          </p:nvSpPr>
          <p:spPr>
            <a:xfrm>
              <a:off x="3242802" y="3604123"/>
              <a:ext cx="206454" cy="331175"/>
            </a:xfrm>
            <a:custGeom>
              <a:avLst/>
              <a:gdLst/>
              <a:ahLst/>
              <a:cxnLst/>
              <a:rect l="0" t="0" r="0" b="0"/>
              <a:pathLst>
                <a:path w="206454" h="331175">
                  <a:moveTo>
                    <a:pt x="10503" y="70322"/>
                  </a:moveTo>
                  <a:lnTo>
                    <a:pt x="2170" y="107800"/>
                  </a:lnTo>
                  <a:lnTo>
                    <a:pt x="5998" y="164813"/>
                  </a:lnTo>
                  <a:lnTo>
                    <a:pt x="9613" y="223995"/>
                  </a:lnTo>
                  <a:lnTo>
                    <a:pt x="10328" y="280745"/>
                  </a:lnTo>
                  <a:lnTo>
                    <a:pt x="9255" y="300714"/>
                  </a:lnTo>
                  <a:lnTo>
                    <a:pt x="7332" y="301126"/>
                  </a:lnTo>
                  <a:lnTo>
                    <a:pt x="4879" y="297891"/>
                  </a:lnTo>
                  <a:lnTo>
                    <a:pt x="621" y="246462"/>
                  </a:lnTo>
                  <a:lnTo>
                    <a:pt x="103" y="192592"/>
                  </a:lnTo>
                  <a:lnTo>
                    <a:pt x="0" y="129656"/>
                  </a:lnTo>
                  <a:lnTo>
                    <a:pt x="3099" y="74070"/>
                  </a:lnTo>
                  <a:lnTo>
                    <a:pt x="14549" y="39847"/>
                  </a:lnTo>
                  <a:lnTo>
                    <a:pt x="20219" y="28949"/>
                  </a:lnTo>
                  <a:lnTo>
                    <a:pt x="35878" y="13719"/>
                  </a:lnTo>
                  <a:lnTo>
                    <a:pt x="55706" y="4221"/>
                  </a:lnTo>
                  <a:lnTo>
                    <a:pt x="80116" y="0"/>
                  </a:lnTo>
                  <a:lnTo>
                    <a:pt x="90837" y="2383"/>
                  </a:lnTo>
                  <a:lnTo>
                    <a:pt x="108988" y="14391"/>
                  </a:lnTo>
                  <a:lnTo>
                    <a:pt x="121735" y="34545"/>
                  </a:lnTo>
                  <a:lnTo>
                    <a:pt x="128960" y="57931"/>
                  </a:lnTo>
                  <a:lnTo>
                    <a:pt x="126450" y="90827"/>
                  </a:lnTo>
                  <a:lnTo>
                    <a:pt x="121307" y="112191"/>
                  </a:lnTo>
                  <a:lnTo>
                    <a:pt x="108882" y="130264"/>
                  </a:lnTo>
                  <a:lnTo>
                    <a:pt x="77899" y="160931"/>
                  </a:lnTo>
                  <a:lnTo>
                    <a:pt x="57225" y="169085"/>
                  </a:lnTo>
                  <a:lnTo>
                    <a:pt x="40627" y="171538"/>
                  </a:lnTo>
                  <a:lnTo>
                    <a:pt x="41114" y="170555"/>
                  </a:lnTo>
                  <a:lnTo>
                    <a:pt x="72702" y="160571"/>
                  </a:lnTo>
                  <a:lnTo>
                    <a:pt x="122832" y="156909"/>
                  </a:lnTo>
                  <a:lnTo>
                    <a:pt x="145825" y="160668"/>
                  </a:lnTo>
                  <a:lnTo>
                    <a:pt x="164623" y="169357"/>
                  </a:lnTo>
                  <a:lnTo>
                    <a:pt x="195754" y="194000"/>
                  </a:lnTo>
                  <a:lnTo>
                    <a:pt x="203971" y="213807"/>
                  </a:lnTo>
                  <a:lnTo>
                    <a:pt x="206453" y="238209"/>
                  </a:lnTo>
                  <a:lnTo>
                    <a:pt x="203657" y="264651"/>
                  </a:lnTo>
                  <a:lnTo>
                    <a:pt x="195395" y="285762"/>
                  </a:lnTo>
                  <a:lnTo>
                    <a:pt x="189917" y="294668"/>
                  </a:lnTo>
                  <a:lnTo>
                    <a:pt x="174471" y="307682"/>
                  </a:lnTo>
                  <a:lnTo>
                    <a:pt x="135959" y="325568"/>
                  </a:lnTo>
                  <a:lnTo>
                    <a:pt x="99408" y="331174"/>
                  </a:lnTo>
                  <a:lnTo>
                    <a:pt x="64531" y="327246"/>
                  </a:lnTo>
                  <a:lnTo>
                    <a:pt x="31560" y="3124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695502" y="3684974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716559" y="3769202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2065" y="31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011357" y="3569160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0" y="58617"/>
                  </a:lnTo>
                  <a:lnTo>
                    <a:pt x="8406" y="118857"/>
                  </a:lnTo>
                  <a:lnTo>
                    <a:pt x="18212" y="173217"/>
                  </a:lnTo>
                  <a:lnTo>
                    <a:pt x="26084" y="228408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148228" y="3863958"/>
              <a:ext cx="45642" cy="126343"/>
            </a:xfrm>
            <a:custGeom>
              <a:avLst/>
              <a:gdLst/>
              <a:ahLst/>
              <a:cxnLst/>
              <a:rect l="0" t="0" r="0" b="0"/>
              <a:pathLst>
                <a:path w="45642" h="126343">
                  <a:moveTo>
                    <a:pt x="0" y="0"/>
                  </a:moveTo>
                  <a:lnTo>
                    <a:pt x="29308" y="34898"/>
                  </a:lnTo>
                  <a:lnTo>
                    <a:pt x="43909" y="64153"/>
                  </a:lnTo>
                  <a:lnTo>
                    <a:pt x="45641" y="84664"/>
                  </a:lnTo>
                  <a:lnTo>
                    <a:pt x="44466" y="95048"/>
                  </a:lnTo>
                  <a:lnTo>
                    <a:pt x="41342" y="10313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224609" y="3642860"/>
              <a:ext cx="173393" cy="254917"/>
            </a:xfrm>
            <a:custGeom>
              <a:avLst/>
              <a:gdLst/>
              <a:ahLst/>
              <a:cxnLst/>
              <a:rect l="0" t="0" r="0" b="0"/>
              <a:pathLst>
                <a:path w="173393" h="254917">
                  <a:moveTo>
                    <a:pt x="71017" y="10528"/>
                  </a:moveTo>
                  <a:lnTo>
                    <a:pt x="46971" y="20104"/>
                  </a:lnTo>
                  <a:lnTo>
                    <a:pt x="32644" y="30772"/>
                  </a:lnTo>
                  <a:lnTo>
                    <a:pt x="17014" y="55521"/>
                  </a:lnTo>
                  <a:lnTo>
                    <a:pt x="2422" y="96495"/>
                  </a:lnTo>
                  <a:lnTo>
                    <a:pt x="0" y="133746"/>
                  </a:lnTo>
                  <a:lnTo>
                    <a:pt x="12171" y="194691"/>
                  </a:lnTo>
                  <a:lnTo>
                    <a:pt x="27715" y="230041"/>
                  </a:lnTo>
                  <a:lnTo>
                    <a:pt x="43583" y="245740"/>
                  </a:lnTo>
                  <a:lnTo>
                    <a:pt x="52728" y="251564"/>
                  </a:lnTo>
                  <a:lnTo>
                    <a:pt x="75367" y="254916"/>
                  </a:lnTo>
                  <a:lnTo>
                    <a:pt x="99857" y="251336"/>
                  </a:lnTo>
                  <a:lnTo>
                    <a:pt x="122440" y="241946"/>
                  </a:lnTo>
                  <a:lnTo>
                    <a:pt x="149295" y="217917"/>
                  </a:lnTo>
                  <a:lnTo>
                    <a:pt x="166481" y="188570"/>
                  </a:lnTo>
                  <a:lnTo>
                    <a:pt x="173392" y="152059"/>
                  </a:lnTo>
                  <a:lnTo>
                    <a:pt x="167322" y="106205"/>
                  </a:lnTo>
                  <a:lnTo>
                    <a:pt x="151739" y="63352"/>
                  </a:lnTo>
                  <a:lnTo>
                    <a:pt x="126477" y="26682"/>
                  </a:lnTo>
                  <a:lnTo>
                    <a:pt x="920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440201" y="3642860"/>
              <a:ext cx="185747" cy="267119"/>
            </a:xfrm>
            <a:custGeom>
              <a:avLst/>
              <a:gdLst/>
              <a:ahLst/>
              <a:cxnLst/>
              <a:rect l="0" t="0" r="0" b="0"/>
              <a:pathLst>
                <a:path w="185747" h="267119">
                  <a:moveTo>
                    <a:pt x="44939" y="0"/>
                  </a:moveTo>
                  <a:lnTo>
                    <a:pt x="28171" y="11178"/>
                  </a:lnTo>
                  <a:lnTo>
                    <a:pt x="16819" y="29144"/>
                  </a:lnTo>
                  <a:lnTo>
                    <a:pt x="0" y="78807"/>
                  </a:lnTo>
                  <a:lnTo>
                    <a:pt x="168" y="125385"/>
                  </a:lnTo>
                  <a:lnTo>
                    <a:pt x="11875" y="183951"/>
                  </a:lnTo>
                  <a:lnTo>
                    <a:pt x="35505" y="227408"/>
                  </a:lnTo>
                  <a:lnTo>
                    <a:pt x="50104" y="242620"/>
                  </a:lnTo>
                  <a:lnTo>
                    <a:pt x="98261" y="265859"/>
                  </a:lnTo>
                  <a:lnTo>
                    <a:pt x="118940" y="267118"/>
                  </a:lnTo>
                  <a:lnTo>
                    <a:pt x="129368" y="265816"/>
                  </a:lnTo>
                  <a:lnTo>
                    <a:pt x="147194" y="255011"/>
                  </a:lnTo>
                  <a:lnTo>
                    <a:pt x="161745" y="238510"/>
                  </a:lnTo>
                  <a:lnTo>
                    <a:pt x="184525" y="189033"/>
                  </a:lnTo>
                  <a:lnTo>
                    <a:pt x="185746" y="165123"/>
                  </a:lnTo>
                  <a:lnTo>
                    <a:pt x="173922" y="106232"/>
                  </a:lnTo>
                  <a:lnTo>
                    <a:pt x="162835" y="75150"/>
                  </a:lnTo>
                  <a:lnTo>
                    <a:pt x="151539" y="58356"/>
                  </a:lnTo>
                  <a:lnTo>
                    <a:pt x="135601" y="46213"/>
                  </a:lnTo>
                  <a:lnTo>
                    <a:pt x="10811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676648" y="3663917"/>
              <a:ext cx="193984" cy="245875"/>
            </a:xfrm>
            <a:custGeom>
              <a:avLst/>
              <a:gdLst/>
              <a:ahLst/>
              <a:cxnLst/>
              <a:rect l="0" t="0" r="0" b="0"/>
              <a:pathLst>
                <a:path w="193984" h="245875">
                  <a:moveTo>
                    <a:pt x="71704" y="10528"/>
                  </a:moveTo>
                  <a:lnTo>
                    <a:pt x="47657" y="20104"/>
                  </a:lnTo>
                  <a:lnTo>
                    <a:pt x="33331" y="30772"/>
                  </a:lnTo>
                  <a:lnTo>
                    <a:pt x="12111" y="61110"/>
                  </a:lnTo>
                  <a:lnTo>
                    <a:pt x="2184" y="99735"/>
                  </a:lnTo>
                  <a:lnTo>
                    <a:pt x="0" y="153538"/>
                  </a:lnTo>
                  <a:lnTo>
                    <a:pt x="7824" y="188212"/>
                  </a:lnTo>
                  <a:lnTo>
                    <a:pt x="18357" y="209992"/>
                  </a:lnTo>
                  <a:lnTo>
                    <a:pt x="33956" y="225130"/>
                  </a:lnTo>
                  <a:lnTo>
                    <a:pt x="72567" y="244382"/>
                  </a:lnTo>
                  <a:lnTo>
                    <a:pt x="93144" y="245874"/>
                  </a:lnTo>
                  <a:lnTo>
                    <a:pt x="134951" y="237301"/>
                  </a:lnTo>
                  <a:lnTo>
                    <a:pt x="160894" y="222129"/>
                  </a:lnTo>
                  <a:lnTo>
                    <a:pt x="183399" y="197227"/>
                  </a:lnTo>
                  <a:lnTo>
                    <a:pt x="191536" y="174614"/>
                  </a:lnTo>
                  <a:lnTo>
                    <a:pt x="193983" y="148966"/>
                  </a:lnTo>
                  <a:lnTo>
                    <a:pt x="183011" y="86052"/>
                  </a:lnTo>
                  <a:lnTo>
                    <a:pt x="167595" y="58772"/>
                  </a:lnTo>
                  <a:lnTo>
                    <a:pt x="1138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002177" y="3548103"/>
              <a:ext cx="167316" cy="515898"/>
            </a:xfrm>
            <a:custGeom>
              <a:avLst/>
              <a:gdLst/>
              <a:ahLst/>
              <a:cxnLst/>
              <a:rect l="0" t="0" r="0" b="0"/>
              <a:pathLst>
                <a:path w="167316" h="515898">
                  <a:moveTo>
                    <a:pt x="125201" y="0"/>
                  </a:moveTo>
                  <a:lnTo>
                    <a:pt x="82539" y="58779"/>
                  </a:lnTo>
                  <a:lnTo>
                    <a:pt x="49089" y="115235"/>
                  </a:lnTo>
                  <a:lnTo>
                    <a:pt x="21952" y="173969"/>
                  </a:lnTo>
                  <a:lnTo>
                    <a:pt x="4634" y="228514"/>
                  </a:lnTo>
                  <a:lnTo>
                    <a:pt x="0" y="287467"/>
                  </a:lnTo>
                  <a:lnTo>
                    <a:pt x="1706" y="319616"/>
                  </a:lnTo>
                  <a:lnTo>
                    <a:pt x="21865" y="375263"/>
                  </a:lnTo>
                  <a:lnTo>
                    <a:pt x="56438" y="431173"/>
                  </a:lnTo>
                  <a:lnTo>
                    <a:pt x="104794" y="478657"/>
                  </a:lnTo>
                  <a:lnTo>
                    <a:pt x="167315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285306" y="3642860"/>
              <a:ext cx="42114" cy="263213"/>
            </a:xfrm>
            <a:custGeom>
              <a:avLst/>
              <a:gdLst/>
              <a:ahLst/>
              <a:cxnLst/>
              <a:rect l="0" t="0" r="0" b="0"/>
              <a:pathLst>
                <a:path w="42114" h="263213">
                  <a:moveTo>
                    <a:pt x="42113" y="0"/>
                  </a:moveTo>
                  <a:lnTo>
                    <a:pt x="30935" y="16767"/>
                  </a:lnTo>
                  <a:lnTo>
                    <a:pt x="23983" y="49552"/>
                  </a:lnTo>
                  <a:lnTo>
                    <a:pt x="20465" y="102551"/>
                  </a:lnTo>
                  <a:lnTo>
                    <a:pt x="12837" y="158081"/>
                  </a:lnTo>
                  <a:lnTo>
                    <a:pt x="10984" y="214110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590632" y="3706031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2195" y="37478"/>
                  </a:lnTo>
                  <a:lnTo>
                    <a:pt x="289" y="990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559046" y="3779730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61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802710" y="3642860"/>
              <a:ext cx="239640" cy="334019"/>
            </a:xfrm>
            <a:custGeom>
              <a:avLst/>
              <a:gdLst/>
              <a:ahLst/>
              <a:cxnLst/>
              <a:rect l="0" t="0" r="0" b="0"/>
              <a:pathLst>
                <a:path w="239640" h="334019">
                  <a:moveTo>
                    <a:pt x="114305" y="0"/>
                  </a:moveTo>
                  <a:lnTo>
                    <a:pt x="90259" y="9575"/>
                  </a:lnTo>
                  <a:lnTo>
                    <a:pt x="54712" y="39403"/>
                  </a:lnTo>
                  <a:lnTo>
                    <a:pt x="27751" y="75244"/>
                  </a:lnTo>
                  <a:lnTo>
                    <a:pt x="6129" y="132134"/>
                  </a:lnTo>
                  <a:lnTo>
                    <a:pt x="0" y="186454"/>
                  </a:lnTo>
                  <a:lnTo>
                    <a:pt x="1910" y="239125"/>
                  </a:lnTo>
                  <a:lnTo>
                    <a:pt x="13205" y="283670"/>
                  </a:lnTo>
                  <a:lnTo>
                    <a:pt x="28848" y="310088"/>
                  </a:lnTo>
                  <a:lnTo>
                    <a:pt x="47858" y="322260"/>
                  </a:lnTo>
                  <a:lnTo>
                    <a:pt x="71905" y="330400"/>
                  </a:lnTo>
                  <a:lnTo>
                    <a:pt x="98191" y="334018"/>
                  </a:lnTo>
                  <a:lnTo>
                    <a:pt x="122351" y="329386"/>
                  </a:lnTo>
                  <a:lnTo>
                    <a:pt x="152564" y="313625"/>
                  </a:lnTo>
                  <a:lnTo>
                    <a:pt x="205326" y="266591"/>
                  </a:lnTo>
                  <a:lnTo>
                    <a:pt x="225178" y="230215"/>
                  </a:lnTo>
                  <a:lnTo>
                    <a:pt x="235544" y="197283"/>
                  </a:lnTo>
                  <a:lnTo>
                    <a:pt x="239639" y="138058"/>
                  </a:lnTo>
                  <a:lnTo>
                    <a:pt x="237860" y="110492"/>
                  </a:lnTo>
                  <a:lnTo>
                    <a:pt x="223703" y="76412"/>
                  </a:lnTo>
                  <a:lnTo>
                    <a:pt x="203522" y="50976"/>
                  </a:lnTo>
                  <a:lnTo>
                    <a:pt x="172092" y="27660"/>
                  </a:lnTo>
                  <a:lnTo>
                    <a:pt x="15641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117057" y="394818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255335" y="3670320"/>
              <a:ext cx="296087" cy="296067"/>
            </a:xfrm>
            <a:custGeom>
              <a:avLst/>
              <a:gdLst/>
              <a:ahLst/>
              <a:cxnLst/>
              <a:rect l="0" t="0" r="0" b="0"/>
              <a:pathLst>
                <a:path w="296087" h="296067">
                  <a:moveTo>
                    <a:pt x="124934" y="14654"/>
                  </a:moveTo>
                  <a:lnTo>
                    <a:pt x="80972" y="0"/>
                  </a:lnTo>
                  <a:lnTo>
                    <a:pt x="72229" y="205"/>
                  </a:lnTo>
                  <a:lnTo>
                    <a:pt x="56276" y="6672"/>
                  </a:lnTo>
                  <a:lnTo>
                    <a:pt x="28552" y="23467"/>
                  </a:lnTo>
                  <a:lnTo>
                    <a:pt x="14637" y="42747"/>
                  </a:lnTo>
                  <a:lnTo>
                    <a:pt x="5723" y="68084"/>
                  </a:lnTo>
                  <a:lnTo>
                    <a:pt x="0" y="128890"/>
                  </a:lnTo>
                  <a:lnTo>
                    <a:pt x="4459" y="186308"/>
                  </a:lnTo>
                  <a:lnTo>
                    <a:pt x="13288" y="208318"/>
                  </a:lnTo>
                  <a:lnTo>
                    <a:pt x="45934" y="256186"/>
                  </a:lnTo>
                  <a:lnTo>
                    <a:pt x="73841" y="278981"/>
                  </a:lnTo>
                  <a:lnTo>
                    <a:pt x="94037" y="289280"/>
                  </a:lnTo>
                  <a:lnTo>
                    <a:pt x="130727" y="296066"/>
                  </a:lnTo>
                  <a:lnTo>
                    <a:pt x="171235" y="292488"/>
                  </a:lnTo>
                  <a:lnTo>
                    <a:pt x="218438" y="272392"/>
                  </a:lnTo>
                  <a:lnTo>
                    <a:pt x="266579" y="239003"/>
                  </a:lnTo>
                  <a:lnTo>
                    <a:pt x="283626" y="212539"/>
                  </a:lnTo>
                  <a:lnTo>
                    <a:pt x="296086" y="176881"/>
                  </a:lnTo>
                  <a:lnTo>
                    <a:pt x="296008" y="136681"/>
                  </a:lnTo>
                  <a:lnTo>
                    <a:pt x="282988" y="100723"/>
                  </a:lnTo>
                  <a:lnTo>
                    <a:pt x="264312" y="67842"/>
                  </a:lnTo>
                  <a:lnTo>
                    <a:pt x="247711" y="52721"/>
                  </a:lnTo>
                  <a:lnTo>
                    <a:pt x="190911" y="20538"/>
                  </a:lnTo>
                  <a:lnTo>
                    <a:pt x="167048" y="146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611896" y="3660389"/>
              <a:ext cx="296512" cy="284746"/>
            </a:xfrm>
            <a:custGeom>
              <a:avLst/>
              <a:gdLst/>
              <a:ahLst/>
              <a:cxnLst/>
              <a:rect l="0" t="0" r="0" b="0"/>
              <a:pathLst>
                <a:path w="296512" h="284746">
                  <a:moveTo>
                    <a:pt x="0" y="45642"/>
                  </a:moveTo>
                  <a:lnTo>
                    <a:pt x="34897" y="16333"/>
                  </a:lnTo>
                  <a:lnTo>
                    <a:pt x="69741" y="1733"/>
                  </a:lnTo>
                  <a:lnTo>
                    <a:pt x="92997" y="0"/>
                  </a:lnTo>
                  <a:lnTo>
                    <a:pt x="147701" y="8420"/>
                  </a:lnTo>
                  <a:lnTo>
                    <a:pt x="180894" y="23565"/>
                  </a:lnTo>
                  <a:lnTo>
                    <a:pt x="194651" y="39339"/>
                  </a:lnTo>
                  <a:lnTo>
                    <a:pt x="199957" y="48459"/>
                  </a:lnTo>
                  <a:lnTo>
                    <a:pt x="202734" y="67951"/>
                  </a:lnTo>
                  <a:lnTo>
                    <a:pt x="201836" y="78062"/>
                  </a:lnTo>
                  <a:lnTo>
                    <a:pt x="194600" y="95536"/>
                  </a:lnTo>
                  <a:lnTo>
                    <a:pt x="170890" y="125817"/>
                  </a:lnTo>
                  <a:lnTo>
                    <a:pt x="145000" y="141667"/>
                  </a:lnTo>
                  <a:lnTo>
                    <a:pt x="109513" y="153772"/>
                  </a:lnTo>
                  <a:lnTo>
                    <a:pt x="103425" y="153994"/>
                  </a:lnTo>
                  <a:lnTo>
                    <a:pt x="101705" y="151801"/>
                  </a:lnTo>
                  <a:lnTo>
                    <a:pt x="102898" y="148001"/>
                  </a:lnTo>
                  <a:lnTo>
                    <a:pt x="108373" y="145467"/>
                  </a:lnTo>
                  <a:lnTo>
                    <a:pt x="126935" y="142651"/>
                  </a:lnTo>
                  <a:lnTo>
                    <a:pt x="168573" y="149249"/>
                  </a:lnTo>
                  <a:lnTo>
                    <a:pt x="210592" y="164936"/>
                  </a:lnTo>
                  <a:lnTo>
                    <a:pt x="270624" y="203875"/>
                  </a:lnTo>
                  <a:lnTo>
                    <a:pt x="285224" y="218913"/>
                  </a:lnTo>
                  <a:lnTo>
                    <a:pt x="295612" y="237295"/>
                  </a:lnTo>
                  <a:lnTo>
                    <a:pt x="296511" y="245940"/>
                  </a:lnTo>
                  <a:lnTo>
                    <a:pt x="291270" y="261785"/>
                  </a:lnTo>
                  <a:lnTo>
                    <a:pt x="278022" y="273506"/>
                  </a:lnTo>
                  <a:lnTo>
                    <a:pt x="259265" y="281446"/>
                  </a:lnTo>
                  <a:lnTo>
                    <a:pt x="221229" y="284745"/>
                  </a:lnTo>
                  <a:lnTo>
                    <a:pt x="162806" y="279092"/>
                  </a:lnTo>
                  <a:lnTo>
                    <a:pt x="126342" y="277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906694" y="3600746"/>
              <a:ext cx="176401" cy="610654"/>
            </a:xfrm>
            <a:custGeom>
              <a:avLst/>
              <a:gdLst/>
              <a:ahLst/>
              <a:cxnLst/>
              <a:rect l="0" t="0" r="0" b="0"/>
              <a:pathLst>
                <a:path w="176401" h="610654">
                  <a:moveTo>
                    <a:pt x="0" y="0"/>
                  </a:moveTo>
                  <a:lnTo>
                    <a:pt x="47438" y="29308"/>
                  </a:lnTo>
                  <a:lnTo>
                    <a:pt x="100163" y="88428"/>
                  </a:lnTo>
                  <a:lnTo>
                    <a:pt x="128325" y="143663"/>
                  </a:lnTo>
                  <a:lnTo>
                    <a:pt x="149221" y="197224"/>
                  </a:lnTo>
                  <a:lnTo>
                    <a:pt x="168234" y="252313"/>
                  </a:lnTo>
                  <a:lnTo>
                    <a:pt x="174207" y="278255"/>
                  </a:lnTo>
                  <a:lnTo>
                    <a:pt x="176400" y="338899"/>
                  </a:lnTo>
                  <a:lnTo>
                    <a:pt x="172766" y="384978"/>
                  </a:lnTo>
                  <a:lnTo>
                    <a:pt x="164144" y="434602"/>
                  </a:lnTo>
                  <a:lnTo>
                    <a:pt x="149580" y="490046"/>
                  </a:lnTo>
                  <a:lnTo>
                    <a:pt x="130757" y="525005"/>
                  </a:lnTo>
                  <a:lnTo>
                    <a:pt x="82738" y="581066"/>
                  </a:lnTo>
                  <a:lnTo>
                    <a:pt x="63171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7169907" y="3450056"/>
            <a:ext cx="308321" cy="177085"/>
            <a:chOff x="7169907" y="3450056"/>
            <a:chExt cx="308321" cy="177085"/>
          </a:xfrm>
        </p:grpSpPr>
        <p:sp>
          <p:nvSpPr>
            <p:cNvPr id="98" name="Freeform 97"/>
            <p:cNvSpPr/>
            <p:nvPr/>
          </p:nvSpPr>
          <p:spPr>
            <a:xfrm>
              <a:off x="7169907" y="3463875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31585" y="0"/>
                  </a:moveTo>
                  <a:lnTo>
                    <a:pt x="23252" y="37478"/>
                  </a:lnTo>
                  <a:lnTo>
                    <a:pt x="19693" y="61111"/>
                  </a:lnTo>
                  <a:lnTo>
                    <a:pt x="4583" y="10175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287984" y="3450056"/>
              <a:ext cx="190244" cy="177085"/>
            </a:xfrm>
            <a:custGeom>
              <a:avLst/>
              <a:gdLst/>
              <a:ahLst/>
              <a:cxnLst/>
              <a:rect l="0" t="0" r="0" b="0"/>
              <a:pathLst>
                <a:path w="190244" h="177085">
                  <a:moveTo>
                    <a:pt x="92492" y="3291"/>
                  </a:moveTo>
                  <a:lnTo>
                    <a:pt x="68446" y="12866"/>
                  </a:lnTo>
                  <a:lnTo>
                    <a:pt x="32900" y="42694"/>
                  </a:lnTo>
                  <a:lnTo>
                    <a:pt x="17384" y="68778"/>
                  </a:lnTo>
                  <a:lnTo>
                    <a:pt x="2830" y="110203"/>
                  </a:lnTo>
                  <a:lnTo>
                    <a:pt x="0" y="135425"/>
                  </a:lnTo>
                  <a:lnTo>
                    <a:pt x="4981" y="155994"/>
                  </a:lnTo>
                  <a:lnTo>
                    <a:pt x="9586" y="164754"/>
                  </a:lnTo>
                  <a:lnTo>
                    <a:pt x="17334" y="170595"/>
                  </a:lnTo>
                  <a:lnTo>
                    <a:pt x="38422" y="177084"/>
                  </a:lnTo>
                  <a:lnTo>
                    <a:pt x="76602" y="175148"/>
                  </a:lnTo>
                  <a:lnTo>
                    <a:pt x="97518" y="167019"/>
                  </a:lnTo>
                  <a:lnTo>
                    <a:pt x="160896" y="122337"/>
                  </a:lnTo>
                  <a:lnTo>
                    <a:pt x="177621" y="95886"/>
                  </a:lnTo>
                  <a:lnTo>
                    <a:pt x="189985" y="65822"/>
                  </a:lnTo>
                  <a:lnTo>
                    <a:pt x="190243" y="56676"/>
                  </a:lnTo>
                  <a:lnTo>
                    <a:pt x="184290" y="40276"/>
                  </a:lnTo>
                  <a:lnTo>
                    <a:pt x="167785" y="17889"/>
                  </a:lnTo>
                  <a:lnTo>
                    <a:pt x="142488" y="2027"/>
                  </a:lnTo>
                  <a:lnTo>
                    <a:pt x="122901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3505989" y="4232455"/>
            <a:ext cx="2764590" cy="621183"/>
            <a:chOff x="3505989" y="4232455"/>
            <a:chExt cx="2764590" cy="621183"/>
          </a:xfrm>
        </p:grpSpPr>
        <p:sp>
          <p:nvSpPr>
            <p:cNvPr id="101" name="Freeform 100"/>
            <p:cNvSpPr/>
            <p:nvPr/>
          </p:nvSpPr>
          <p:spPr>
            <a:xfrm>
              <a:off x="3505989" y="4252501"/>
              <a:ext cx="256026" cy="382765"/>
            </a:xfrm>
            <a:custGeom>
              <a:avLst/>
              <a:gdLst/>
              <a:ahLst/>
              <a:cxnLst/>
              <a:rect l="0" t="0" r="0" b="0"/>
              <a:pathLst>
                <a:path w="256026" h="382765">
                  <a:moveTo>
                    <a:pt x="0" y="74711"/>
                  </a:moveTo>
                  <a:lnTo>
                    <a:pt x="5590" y="136803"/>
                  </a:lnTo>
                  <a:lnTo>
                    <a:pt x="16788" y="189358"/>
                  </a:lnTo>
                  <a:lnTo>
                    <a:pt x="23334" y="251732"/>
                  </a:lnTo>
                  <a:lnTo>
                    <a:pt x="35545" y="309460"/>
                  </a:lnTo>
                  <a:lnTo>
                    <a:pt x="37735" y="313099"/>
                  </a:lnTo>
                  <a:lnTo>
                    <a:pt x="39194" y="309675"/>
                  </a:lnTo>
                  <a:lnTo>
                    <a:pt x="39646" y="292613"/>
                  </a:lnTo>
                  <a:lnTo>
                    <a:pt x="32878" y="237157"/>
                  </a:lnTo>
                  <a:lnTo>
                    <a:pt x="24605" y="183012"/>
                  </a:lnTo>
                  <a:lnTo>
                    <a:pt x="21758" y="127256"/>
                  </a:lnTo>
                  <a:lnTo>
                    <a:pt x="21196" y="71182"/>
                  </a:lnTo>
                  <a:lnTo>
                    <a:pt x="26688" y="29082"/>
                  </a:lnTo>
                  <a:lnTo>
                    <a:pt x="31830" y="18556"/>
                  </a:lnTo>
                  <a:lnTo>
                    <a:pt x="46902" y="3740"/>
                  </a:lnTo>
                  <a:lnTo>
                    <a:pt x="55835" y="491"/>
                  </a:lnTo>
                  <a:lnTo>
                    <a:pt x="75118" y="0"/>
                  </a:lnTo>
                  <a:lnTo>
                    <a:pt x="92268" y="6801"/>
                  </a:lnTo>
                  <a:lnTo>
                    <a:pt x="100116" y="11891"/>
                  </a:lnTo>
                  <a:lnTo>
                    <a:pt x="111957" y="26904"/>
                  </a:lnTo>
                  <a:lnTo>
                    <a:pt x="137749" y="69282"/>
                  </a:lnTo>
                  <a:lnTo>
                    <a:pt x="136481" y="104168"/>
                  </a:lnTo>
                  <a:lnTo>
                    <a:pt x="127527" y="136082"/>
                  </a:lnTo>
                  <a:lnTo>
                    <a:pt x="97498" y="175787"/>
                  </a:lnTo>
                  <a:lnTo>
                    <a:pt x="71393" y="191747"/>
                  </a:lnTo>
                  <a:lnTo>
                    <a:pt x="51617" y="193798"/>
                  </a:lnTo>
                  <a:lnTo>
                    <a:pt x="41431" y="192707"/>
                  </a:lnTo>
                  <a:lnTo>
                    <a:pt x="38149" y="190809"/>
                  </a:lnTo>
                  <a:lnTo>
                    <a:pt x="39471" y="188375"/>
                  </a:lnTo>
                  <a:lnTo>
                    <a:pt x="43862" y="185582"/>
                  </a:lnTo>
                  <a:lnTo>
                    <a:pt x="72398" y="181651"/>
                  </a:lnTo>
                  <a:lnTo>
                    <a:pt x="126171" y="191667"/>
                  </a:lnTo>
                  <a:lnTo>
                    <a:pt x="168422" y="210378"/>
                  </a:lnTo>
                  <a:lnTo>
                    <a:pt x="231352" y="264314"/>
                  </a:lnTo>
                  <a:lnTo>
                    <a:pt x="244373" y="279472"/>
                  </a:lnTo>
                  <a:lnTo>
                    <a:pt x="254060" y="297907"/>
                  </a:lnTo>
                  <a:lnTo>
                    <a:pt x="256025" y="317799"/>
                  </a:lnTo>
                  <a:lnTo>
                    <a:pt x="251829" y="337168"/>
                  </a:lnTo>
                  <a:lnTo>
                    <a:pt x="242166" y="353575"/>
                  </a:lnTo>
                  <a:lnTo>
                    <a:pt x="223833" y="365547"/>
                  </a:lnTo>
                  <a:lnTo>
                    <a:pt x="179525" y="382764"/>
                  </a:lnTo>
                  <a:lnTo>
                    <a:pt x="141970" y="382665"/>
                  </a:lnTo>
                  <a:lnTo>
                    <a:pt x="88019" y="372050"/>
                  </a:lnTo>
                  <a:lnTo>
                    <a:pt x="63171" y="3695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916601" y="4379855"/>
              <a:ext cx="63172" cy="21057"/>
            </a:xfrm>
            <a:custGeom>
              <a:avLst/>
              <a:gdLst/>
              <a:ahLst/>
              <a:cxnLst/>
              <a:rect l="0" t="0" r="0" b="0"/>
              <a:pathLst>
                <a:path w="63172" h="21057">
                  <a:moveTo>
                    <a:pt x="63171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906072" y="4474611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5206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179813" y="4348269"/>
              <a:ext cx="31587" cy="242157"/>
            </a:xfrm>
            <a:custGeom>
              <a:avLst/>
              <a:gdLst/>
              <a:ahLst/>
              <a:cxnLst/>
              <a:rect l="0" t="0" r="0" b="0"/>
              <a:pathLst>
                <a:path w="31587" h="242157">
                  <a:moveTo>
                    <a:pt x="0" y="0"/>
                  </a:moveTo>
                  <a:lnTo>
                    <a:pt x="3120" y="54145"/>
                  </a:lnTo>
                  <a:lnTo>
                    <a:pt x="16789" y="116965"/>
                  </a:lnTo>
                  <a:lnTo>
                    <a:pt x="23333" y="174359"/>
                  </a:lnTo>
                  <a:lnTo>
                    <a:pt x="29140" y="209200"/>
                  </a:lnTo>
                  <a:lnTo>
                    <a:pt x="31586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337741" y="4558839"/>
              <a:ext cx="28176" cy="136871"/>
            </a:xfrm>
            <a:custGeom>
              <a:avLst/>
              <a:gdLst/>
              <a:ahLst/>
              <a:cxnLst/>
              <a:rect l="0" t="0" r="0" b="0"/>
              <a:pathLst>
                <a:path w="28176" h="136871">
                  <a:moveTo>
                    <a:pt x="0" y="0"/>
                  </a:moveTo>
                  <a:lnTo>
                    <a:pt x="24024" y="55045"/>
                  </a:lnTo>
                  <a:lnTo>
                    <a:pt x="28175" y="91829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455885" y="4358798"/>
              <a:ext cx="140783" cy="243860"/>
            </a:xfrm>
            <a:custGeom>
              <a:avLst/>
              <a:gdLst/>
              <a:ahLst/>
              <a:cxnLst/>
              <a:rect l="0" t="0" r="0" b="0"/>
              <a:pathLst>
                <a:path w="140783" h="243860">
                  <a:moveTo>
                    <a:pt x="29255" y="21057"/>
                  </a:moveTo>
                  <a:lnTo>
                    <a:pt x="18076" y="32235"/>
                  </a:lnTo>
                  <a:lnTo>
                    <a:pt x="5535" y="61543"/>
                  </a:lnTo>
                  <a:lnTo>
                    <a:pt x="0" y="99863"/>
                  </a:lnTo>
                  <a:lnTo>
                    <a:pt x="6535" y="146328"/>
                  </a:lnTo>
                  <a:lnTo>
                    <a:pt x="27077" y="209306"/>
                  </a:lnTo>
                  <a:lnTo>
                    <a:pt x="38425" y="225996"/>
                  </a:lnTo>
                  <a:lnTo>
                    <a:pt x="54387" y="238093"/>
                  </a:lnTo>
                  <a:lnTo>
                    <a:pt x="63557" y="242956"/>
                  </a:lnTo>
                  <a:lnTo>
                    <a:pt x="73180" y="243859"/>
                  </a:lnTo>
                  <a:lnTo>
                    <a:pt x="93231" y="238623"/>
                  </a:lnTo>
                  <a:lnTo>
                    <a:pt x="118660" y="222521"/>
                  </a:lnTo>
                  <a:lnTo>
                    <a:pt x="130602" y="200283"/>
                  </a:lnTo>
                  <a:lnTo>
                    <a:pt x="140782" y="154879"/>
                  </a:lnTo>
                  <a:lnTo>
                    <a:pt x="140679" y="110621"/>
                  </a:lnTo>
                  <a:lnTo>
                    <a:pt x="125773" y="53345"/>
                  </a:lnTo>
                  <a:lnTo>
                    <a:pt x="108415" y="23605"/>
                  </a:lnTo>
                  <a:lnTo>
                    <a:pt x="818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666407" y="4390383"/>
              <a:ext cx="154414" cy="247861"/>
            </a:xfrm>
            <a:custGeom>
              <a:avLst/>
              <a:gdLst/>
              <a:ahLst/>
              <a:cxnLst/>
              <a:rect l="0" t="0" r="0" b="0"/>
              <a:pathLst>
                <a:path w="154414" h="247861">
                  <a:moveTo>
                    <a:pt x="50360" y="0"/>
                  </a:moveTo>
                  <a:lnTo>
                    <a:pt x="33592" y="11178"/>
                  </a:lnTo>
                  <a:lnTo>
                    <a:pt x="22240" y="26025"/>
                  </a:lnTo>
                  <a:lnTo>
                    <a:pt x="5421" y="64152"/>
                  </a:lnTo>
                  <a:lnTo>
                    <a:pt x="0" y="100637"/>
                  </a:lnTo>
                  <a:lnTo>
                    <a:pt x="6574" y="153717"/>
                  </a:lnTo>
                  <a:lnTo>
                    <a:pt x="22257" y="199210"/>
                  </a:lnTo>
                  <a:lnTo>
                    <a:pt x="47538" y="236402"/>
                  </a:lnTo>
                  <a:lnTo>
                    <a:pt x="67433" y="245447"/>
                  </a:lnTo>
                  <a:lnTo>
                    <a:pt x="79289" y="247860"/>
                  </a:lnTo>
                  <a:lnTo>
                    <a:pt x="89533" y="247128"/>
                  </a:lnTo>
                  <a:lnTo>
                    <a:pt x="107155" y="240076"/>
                  </a:lnTo>
                  <a:lnTo>
                    <a:pt x="130229" y="217363"/>
                  </a:lnTo>
                  <a:lnTo>
                    <a:pt x="146294" y="188406"/>
                  </a:lnTo>
                  <a:lnTo>
                    <a:pt x="154413" y="125272"/>
                  </a:lnTo>
                  <a:lnTo>
                    <a:pt x="152758" y="98960"/>
                  </a:lnTo>
                  <a:lnTo>
                    <a:pt x="132631" y="53473"/>
                  </a:lnTo>
                  <a:lnTo>
                    <a:pt x="924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876834" y="4411440"/>
              <a:ext cx="195143" cy="218146"/>
            </a:xfrm>
            <a:custGeom>
              <a:avLst/>
              <a:gdLst/>
              <a:ahLst/>
              <a:cxnLst/>
              <a:rect l="0" t="0" r="0" b="0"/>
              <a:pathLst>
                <a:path w="195143" h="218146">
                  <a:moveTo>
                    <a:pt x="61031" y="0"/>
                  </a:moveTo>
                  <a:lnTo>
                    <a:pt x="44264" y="5589"/>
                  </a:lnTo>
                  <a:lnTo>
                    <a:pt x="32912" y="17692"/>
                  </a:lnTo>
                  <a:lnTo>
                    <a:pt x="8693" y="74328"/>
                  </a:lnTo>
                  <a:lnTo>
                    <a:pt x="2675" y="97376"/>
                  </a:lnTo>
                  <a:lnTo>
                    <a:pt x="0" y="127116"/>
                  </a:lnTo>
                  <a:lnTo>
                    <a:pt x="5050" y="153592"/>
                  </a:lnTo>
                  <a:lnTo>
                    <a:pt x="21048" y="185109"/>
                  </a:lnTo>
                  <a:lnTo>
                    <a:pt x="35072" y="200424"/>
                  </a:lnTo>
                  <a:lnTo>
                    <a:pt x="53003" y="211130"/>
                  </a:lnTo>
                  <a:lnTo>
                    <a:pt x="88418" y="218145"/>
                  </a:lnTo>
                  <a:lnTo>
                    <a:pt x="122958" y="214634"/>
                  </a:lnTo>
                  <a:lnTo>
                    <a:pt x="141586" y="206137"/>
                  </a:lnTo>
                  <a:lnTo>
                    <a:pt x="172610" y="181618"/>
                  </a:lnTo>
                  <a:lnTo>
                    <a:pt x="188588" y="149999"/>
                  </a:lnTo>
                  <a:lnTo>
                    <a:pt x="195142" y="110995"/>
                  </a:lnTo>
                  <a:lnTo>
                    <a:pt x="185905" y="69802"/>
                  </a:lnTo>
                  <a:lnTo>
                    <a:pt x="168351" y="39140"/>
                  </a:lnTo>
                  <a:lnTo>
                    <a:pt x="1347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186965" y="4295626"/>
              <a:ext cx="119398" cy="400084"/>
            </a:xfrm>
            <a:custGeom>
              <a:avLst/>
              <a:gdLst/>
              <a:ahLst/>
              <a:cxnLst/>
              <a:rect l="0" t="0" r="0" b="0"/>
              <a:pathLst>
                <a:path w="119398" h="400084">
                  <a:moveTo>
                    <a:pt x="119397" y="0"/>
                  </a:moveTo>
                  <a:lnTo>
                    <a:pt x="69899" y="58564"/>
                  </a:lnTo>
                  <a:lnTo>
                    <a:pt x="38241" y="106065"/>
                  </a:lnTo>
                  <a:lnTo>
                    <a:pt x="10790" y="166436"/>
                  </a:lnTo>
                  <a:lnTo>
                    <a:pt x="0" y="207502"/>
                  </a:lnTo>
                  <a:lnTo>
                    <a:pt x="5649" y="263300"/>
                  </a:lnTo>
                  <a:lnTo>
                    <a:pt x="12690" y="288988"/>
                  </a:lnTo>
                  <a:lnTo>
                    <a:pt x="49699" y="346839"/>
                  </a:lnTo>
                  <a:lnTo>
                    <a:pt x="80500" y="378215"/>
                  </a:lnTo>
                  <a:lnTo>
                    <a:pt x="103583" y="393604"/>
                  </a:lnTo>
                  <a:lnTo>
                    <a:pt x="11939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348477" y="4453554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3292" y="27556"/>
                  </a:lnTo>
                  <a:lnTo>
                    <a:pt x="650" y="83779"/>
                  </a:lnTo>
                  <a:lnTo>
                    <a:pt x="128" y="14029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474818" y="4600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561329" y="4453554"/>
              <a:ext cx="152538" cy="206194"/>
            </a:xfrm>
            <a:custGeom>
              <a:avLst/>
              <a:gdLst/>
              <a:ahLst/>
              <a:cxnLst/>
              <a:rect l="0" t="0" r="0" b="0"/>
              <a:pathLst>
                <a:path w="152538" h="206194">
                  <a:moveTo>
                    <a:pt x="50360" y="10528"/>
                  </a:moveTo>
                  <a:lnTo>
                    <a:pt x="33592" y="16118"/>
                  </a:lnTo>
                  <a:lnTo>
                    <a:pt x="22241" y="28220"/>
                  </a:lnTo>
                  <a:lnTo>
                    <a:pt x="5421" y="64586"/>
                  </a:lnTo>
                  <a:lnTo>
                    <a:pt x="0" y="100765"/>
                  </a:lnTo>
                  <a:lnTo>
                    <a:pt x="6574" y="146506"/>
                  </a:lnTo>
                  <a:lnTo>
                    <a:pt x="12572" y="168059"/>
                  </a:lnTo>
                  <a:lnTo>
                    <a:pt x="25376" y="186217"/>
                  </a:lnTo>
                  <a:lnTo>
                    <a:pt x="33704" y="194335"/>
                  </a:lnTo>
                  <a:lnTo>
                    <a:pt x="55436" y="203354"/>
                  </a:lnTo>
                  <a:lnTo>
                    <a:pt x="79522" y="206193"/>
                  </a:lnTo>
                  <a:lnTo>
                    <a:pt x="101926" y="203555"/>
                  </a:lnTo>
                  <a:lnTo>
                    <a:pt x="120461" y="195364"/>
                  </a:lnTo>
                  <a:lnTo>
                    <a:pt x="128679" y="189904"/>
                  </a:lnTo>
                  <a:lnTo>
                    <a:pt x="140931" y="174479"/>
                  </a:lnTo>
                  <a:lnTo>
                    <a:pt x="149105" y="154755"/>
                  </a:lnTo>
                  <a:lnTo>
                    <a:pt x="152537" y="117343"/>
                  </a:lnTo>
                  <a:lnTo>
                    <a:pt x="140736" y="54461"/>
                  </a:lnTo>
                  <a:lnTo>
                    <a:pt x="125231" y="27185"/>
                  </a:lnTo>
                  <a:lnTo>
                    <a:pt x="1030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790673" y="4439113"/>
              <a:ext cx="227543" cy="280924"/>
            </a:xfrm>
            <a:custGeom>
              <a:avLst/>
              <a:gdLst/>
              <a:ahLst/>
              <a:cxnLst/>
              <a:rect l="0" t="0" r="0" b="0"/>
              <a:pathLst>
                <a:path w="227543" h="280924">
                  <a:moveTo>
                    <a:pt x="0" y="24969"/>
                  </a:moveTo>
                  <a:lnTo>
                    <a:pt x="17981" y="9329"/>
                  </a:lnTo>
                  <a:lnTo>
                    <a:pt x="34898" y="1250"/>
                  </a:lnTo>
                  <a:lnTo>
                    <a:pt x="54115" y="0"/>
                  </a:lnTo>
                  <a:lnTo>
                    <a:pt x="74354" y="4513"/>
                  </a:lnTo>
                  <a:lnTo>
                    <a:pt x="95048" y="14318"/>
                  </a:lnTo>
                  <a:lnTo>
                    <a:pt x="100800" y="22548"/>
                  </a:lnTo>
                  <a:lnTo>
                    <a:pt x="104071" y="44170"/>
                  </a:lnTo>
                  <a:lnTo>
                    <a:pt x="98507" y="63139"/>
                  </a:lnTo>
                  <a:lnTo>
                    <a:pt x="93747" y="71473"/>
                  </a:lnTo>
                  <a:lnTo>
                    <a:pt x="79100" y="83852"/>
                  </a:lnTo>
                  <a:lnTo>
                    <a:pt x="67911" y="90914"/>
                  </a:lnTo>
                  <a:lnTo>
                    <a:pt x="69840" y="91159"/>
                  </a:lnTo>
                  <a:lnTo>
                    <a:pt x="74636" y="90153"/>
                  </a:lnTo>
                  <a:lnTo>
                    <a:pt x="132938" y="97382"/>
                  </a:lnTo>
                  <a:lnTo>
                    <a:pt x="167291" y="103877"/>
                  </a:lnTo>
                  <a:lnTo>
                    <a:pt x="194108" y="118799"/>
                  </a:lnTo>
                  <a:lnTo>
                    <a:pt x="216871" y="143628"/>
                  </a:lnTo>
                  <a:lnTo>
                    <a:pt x="225069" y="166224"/>
                  </a:lnTo>
                  <a:lnTo>
                    <a:pt x="227542" y="190695"/>
                  </a:lnTo>
                  <a:lnTo>
                    <a:pt x="224742" y="213269"/>
                  </a:lnTo>
                  <a:lnTo>
                    <a:pt x="216479" y="231880"/>
                  </a:lnTo>
                  <a:lnTo>
                    <a:pt x="192110" y="262893"/>
                  </a:lnTo>
                  <a:lnTo>
                    <a:pt x="166106" y="278869"/>
                  </a:lnTo>
                  <a:lnTo>
                    <a:pt x="146355" y="280923"/>
                  </a:lnTo>
                  <a:lnTo>
                    <a:pt x="127048" y="276767"/>
                  </a:lnTo>
                  <a:lnTo>
                    <a:pt x="94757" y="256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948601" y="4369326"/>
              <a:ext cx="216979" cy="484312"/>
            </a:xfrm>
            <a:custGeom>
              <a:avLst/>
              <a:gdLst/>
              <a:ahLst/>
              <a:cxnLst/>
              <a:rect l="0" t="0" r="0" b="0"/>
              <a:pathLst>
                <a:path w="216979" h="484312">
                  <a:moveTo>
                    <a:pt x="0" y="0"/>
                  </a:moveTo>
                  <a:lnTo>
                    <a:pt x="34898" y="43963"/>
                  </a:lnTo>
                  <a:lnTo>
                    <a:pt x="98243" y="106369"/>
                  </a:lnTo>
                  <a:lnTo>
                    <a:pt x="147858" y="163660"/>
                  </a:lnTo>
                  <a:lnTo>
                    <a:pt x="181198" y="218028"/>
                  </a:lnTo>
                  <a:lnTo>
                    <a:pt x="207194" y="273828"/>
                  </a:lnTo>
                  <a:lnTo>
                    <a:pt x="216978" y="319000"/>
                  </a:lnTo>
                  <a:lnTo>
                    <a:pt x="216758" y="363190"/>
                  </a:lnTo>
                  <a:lnTo>
                    <a:pt x="206203" y="409563"/>
                  </a:lnTo>
                  <a:lnTo>
                    <a:pt x="190688" y="436297"/>
                  </a:lnTo>
                  <a:lnTo>
                    <a:pt x="147399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064414" y="4232455"/>
              <a:ext cx="21058" cy="147401"/>
            </a:xfrm>
            <a:custGeom>
              <a:avLst/>
              <a:gdLst/>
              <a:ahLst/>
              <a:cxnLst/>
              <a:rect l="0" t="0" r="0" b="0"/>
              <a:pathLst>
                <a:path w="21058" h="147401">
                  <a:moveTo>
                    <a:pt x="0" y="0"/>
                  </a:moveTo>
                  <a:lnTo>
                    <a:pt x="3119" y="42692"/>
                  </a:lnTo>
                  <a:lnTo>
                    <a:pt x="16789" y="102069"/>
                  </a:lnTo>
                  <a:lnTo>
                    <a:pt x="21057" y="147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149943" y="4253513"/>
              <a:ext cx="120636" cy="153011"/>
            </a:xfrm>
            <a:custGeom>
              <a:avLst/>
              <a:gdLst/>
              <a:ahLst/>
              <a:cxnLst/>
              <a:rect l="0" t="0" r="0" b="0"/>
              <a:pathLst>
                <a:path w="120636" h="153011">
                  <a:moveTo>
                    <a:pt x="30285" y="0"/>
                  </a:moveTo>
                  <a:lnTo>
                    <a:pt x="13517" y="11178"/>
                  </a:lnTo>
                  <a:lnTo>
                    <a:pt x="8578" y="19150"/>
                  </a:lnTo>
                  <a:lnTo>
                    <a:pt x="1627" y="52727"/>
                  </a:lnTo>
                  <a:lnTo>
                    <a:pt x="0" y="78807"/>
                  </a:lnTo>
                  <a:lnTo>
                    <a:pt x="5517" y="102875"/>
                  </a:lnTo>
                  <a:lnTo>
                    <a:pt x="21776" y="133037"/>
                  </a:lnTo>
                  <a:lnTo>
                    <a:pt x="28122" y="141333"/>
                  </a:lnTo>
                  <a:lnTo>
                    <a:pt x="47651" y="150552"/>
                  </a:lnTo>
                  <a:lnTo>
                    <a:pt x="59410" y="153010"/>
                  </a:lnTo>
                  <a:lnTo>
                    <a:pt x="69588" y="152309"/>
                  </a:lnTo>
                  <a:lnTo>
                    <a:pt x="87137" y="145292"/>
                  </a:lnTo>
                  <a:lnTo>
                    <a:pt x="110171" y="128187"/>
                  </a:lnTo>
                  <a:lnTo>
                    <a:pt x="118432" y="108835"/>
                  </a:lnTo>
                  <a:lnTo>
                    <a:pt x="120635" y="97123"/>
                  </a:lnTo>
                  <a:lnTo>
                    <a:pt x="116845" y="74751"/>
                  </a:lnTo>
                  <a:lnTo>
                    <a:pt x="88447" y="19979"/>
                  </a:lnTo>
                  <a:lnTo>
                    <a:pt x="82927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3675173" y="4885223"/>
            <a:ext cx="2110884" cy="410612"/>
            <a:chOff x="3675173" y="4885223"/>
            <a:chExt cx="2110884" cy="410612"/>
          </a:xfrm>
        </p:grpSpPr>
        <p:sp>
          <p:nvSpPr>
            <p:cNvPr id="118" name="Freeform 117"/>
            <p:cNvSpPr/>
            <p:nvPr/>
          </p:nvSpPr>
          <p:spPr>
            <a:xfrm>
              <a:off x="3675173" y="4942849"/>
              <a:ext cx="223712" cy="314638"/>
            </a:xfrm>
            <a:custGeom>
              <a:avLst/>
              <a:gdLst/>
              <a:ahLst/>
              <a:cxnLst/>
              <a:rect l="0" t="0" r="0" b="0"/>
              <a:pathLst>
                <a:path w="223712" h="314638">
                  <a:moveTo>
                    <a:pt x="9801" y="47658"/>
                  </a:moveTo>
                  <a:lnTo>
                    <a:pt x="4212" y="64426"/>
                  </a:lnTo>
                  <a:lnTo>
                    <a:pt x="4587" y="82017"/>
                  </a:lnTo>
                  <a:lnTo>
                    <a:pt x="16350" y="140657"/>
                  </a:lnTo>
                  <a:lnTo>
                    <a:pt x="22663" y="198523"/>
                  </a:lnTo>
                  <a:lnTo>
                    <a:pt x="29239" y="260343"/>
                  </a:lnTo>
                  <a:lnTo>
                    <a:pt x="36604" y="302190"/>
                  </a:lnTo>
                  <a:lnTo>
                    <a:pt x="35858" y="301574"/>
                  </a:lnTo>
                  <a:lnTo>
                    <a:pt x="19844" y="248155"/>
                  </a:lnTo>
                  <a:lnTo>
                    <a:pt x="12777" y="213130"/>
                  </a:lnTo>
                  <a:lnTo>
                    <a:pt x="2957" y="151597"/>
                  </a:lnTo>
                  <a:lnTo>
                    <a:pt x="0" y="91239"/>
                  </a:lnTo>
                  <a:lnTo>
                    <a:pt x="1935" y="63518"/>
                  </a:lnTo>
                  <a:lnTo>
                    <a:pt x="16179" y="29351"/>
                  </a:lnTo>
                  <a:lnTo>
                    <a:pt x="28623" y="11836"/>
                  </a:lnTo>
                  <a:lnTo>
                    <a:pt x="48192" y="2492"/>
                  </a:lnTo>
                  <a:lnTo>
                    <a:pt x="59961" y="0"/>
                  </a:lnTo>
                  <a:lnTo>
                    <a:pt x="82397" y="3470"/>
                  </a:lnTo>
                  <a:lnTo>
                    <a:pt x="102897" y="13981"/>
                  </a:lnTo>
                  <a:lnTo>
                    <a:pt x="119807" y="30351"/>
                  </a:lnTo>
                  <a:lnTo>
                    <a:pt x="136891" y="59298"/>
                  </a:lnTo>
                  <a:lnTo>
                    <a:pt x="139205" y="79738"/>
                  </a:lnTo>
                  <a:lnTo>
                    <a:pt x="135164" y="100521"/>
                  </a:lnTo>
                  <a:lnTo>
                    <a:pt x="119735" y="130782"/>
                  </a:lnTo>
                  <a:lnTo>
                    <a:pt x="107013" y="147383"/>
                  </a:lnTo>
                  <a:lnTo>
                    <a:pt x="87321" y="156321"/>
                  </a:lnTo>
                  <a:lnTo>
                    <a:pt x="71161" y="159124"/>
                  </a:lnTo>
                  <a:lnTo>
                    <a:pt x="71764" y="158233"/>
                  </a:lnTo>
                  <a:lnTo>
                    <a:pt x="75676" y="156470"/>
                  </a:lnTo>
                  <a:lnTo>
                    <a:pt x="103539" y="159577"/>
                  </a:lnTo>
                  <a:lnTo>
                    <a:pt x="145300" y="172278"/>
                  </a:lnTo>
                  <a:lnTo>
                    <a:pt x="199028" y="216424"/>
                  </a:lnTo>
                  <a:lnTo>
                    <a:pt x="212055" y="231460"/>
                  </a:lnTo>
                  <a:lnTo>
                    <a:pt x="221744" y="249841"/>
                  </a:lnTo>
                  <a:lnTo>
                    <a:pt x="223711" y="269708"/>
                  </a:lnTo>
                  <a:lnTo>
                    <a:pt x="222597" y="279920"/>
                  </a:lnTo>
                  <a:lnTo>
                    <a:pt x="218345" y="287897"/>
                  </a:lnTo>
                  <a:lnTo>
                    <a:pt x="204263" y="299880"/>
                  </a:lnTo>
                  <a:lnTo>
                    <a:pt x="176603" y="313204"/>
                  </a:lnTo>
                  <a:lnTo>
                    <a:pt x="156465" y="314637"/>
                  </a:lnTo>
                  <a:lnTo>
                    <a:pt x="98395" y="309027"/>
                  </a:lnTo>
                  <a:lnTo>
                    <a:pt x="67118" y="291183"/>
                  </a:lnTo>
                  <a:lnTo>
                    <a:pt x="51915" y="279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127171" y="5064207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127171" y="5116850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10528"/>
                  </a:moveTo>
                  <a:lnTo>
                    <a:pt x="78335" y="2195"/>
                  </a:lnTo>
                  <a:lnTo>
                    <a:pt x="17941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443026" y="4969450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0" y="0"/>
                  </a:moveTo>
                  <a:lnTo>
                    <a:pt x="5589" y="58617"/>
                  </a:lnTo>
                  <a:lnTo>
                    <a:pt x="16788" y="112792"/>
                  </a:lnTo>
                  <a:lnTo>
                    <a:pt x="23333" y="165433"/>
                  </a:lnTo>
                  <a:lnTo>
                    <a:pt x="39194" y="222003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558839" y="5180021"/>
              <a:ext cx="28176" cy="115814"/>
            </a:xfrm>
            <a:custGeom>
              <a:avLst/>
              <a:gdLst/>
              <a:ahLst/>
              <a:cxnLst/>
              <a:rect l="0" t="0" r="0" b="0"/>
              <a:pathLst>
                <a:path w="28176" h="115814">
                  <a:moveTo>
                    <a:pt x="0" y="0"/>
                  </a:moveTo>
                  <a:lnTo>
                    <a:pt x="24024" y="55044"/>
                  </a:lnTo>
                  <a:lnTo>
                    <a:pt x="28175" y="89489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654246" y="4990507"/>
              <a:ext cx="91304" cy="209678"/>
            </a:xfrm>
            <a:custGeom>
              <a:avLst/>
              <a:gdLst/>
              <a:ahLst/>
              <a:cxnLst/>
              <a:rect l="0" t="0" r="0" b="0"/>
              <a:pathLst>
                <a:path w="91304" h="209678">
                  <a:moveTo>
                    <a:pt x="9878" y="21058"/>
                  </a:moveTo>
                  <a:lnTo>
                    <a:pt x="2643" y="48613"/>
                  </a:lnTo>
                  <a:lnTo>
                    <a:pt x="0" y="104836"/>
                  </a:lnTo>
                  <a:lnTo>
                    <a:pt x="5068" y="166938"/>
                  </a:lnTo>
                  <a:lnTo>
                    <a:pt x="13979" y="191568"/>
                  </a:lnTo>
                  <a:lnTo>
                    <a:pt x="19631" y="201412"/>
                  </a:lnTo>
                  <a:lnTo>
                    <a:pt x="26908" y="206804"/>
                  </a:lnTo>
                  <a:lnTo>
                    <a:pt x="35270" y="209229"/>
                  </a:lnTo>
                  <a:lnTo>
                    <a:pt x="44354" y="209677"/>
                  </a:lnTo>
                  <a:lnTo>
                    <a:pt x="52749" y="205295"/>
                  </a:lnTo>
                  <a:lnTo>
                    <a:pt x="68316" y="187949"/>
                  </a:lnTo>
                  <a:lnTo>
                    <a:pt x="84645" y="151875"/>
                  </a:lnTo>
                  <a:lnTo>
                    <a:pt x="91303" y="111551"/>
                  </a:lnTo>
                  <a:lnTo>
                    <a:pt x="87686" y="75556"/>
                  </a:lnTo>
                  <a:lnTo>
                    <a:pt x="64333" y="24421"/>
                  </a:lnTo>
                  <a:lnTo>
                    <a:pt x="519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804866" y="4990507"/>
              <a:ext cx="136751" cy="211092"/>
            </a:xfrm>
            <a:custGeom>
              <a:avLst/>
              <a:gdLst/>
              <a:ahLst/>
              <a:cxnLst/>
              <a:rect l="0" t="0" r="0" b="0"/>
              <a:pathLst>
                <a:path w="136751" h="211092">
                  <a:moveTo>
                    <a:pt x="27714" y="0"/>
                  </a:moveTo>
                  <a:lnTo>
                    <a:pt x="16536" y="11179"/>
                  </a:lnTo>
                  <a:lnTo>
                    <a:pt x="11047" y="29145"/>
                  </a:lnTo>
                  <a:lnTo>
                    <a:pt x="0" y="86247"/>
                  </a:lnTo>
                  <a:lnTo>
                    <a:pt x="13" y="142945"/>
                  </a:lnTo>
                  <a:lnTo>
                    <a:pt x="6044" y="165307"/>
                  </a:lnTo>
                  <a:lnTo>
                    <a:pt x="16523" y="183045"/>
                  </a:lnTo>
                  <a:lnTo>
                    <a:pt x="41166" y="206184"/>
                  </a:lnTo>
                  <a:lnTo>
                    <a:pt x="50720" y="209986"/>
                  </a:lnTo>
                  <a:lnTo>
                    <a:pt x="70694" y="211091"/>
                  </a:lnTo>
                  <a:lnTo>
                    <a:pt x="101670" y="199546"/>
                  </a:lnTo>
                  <a:lnTo>
                    <a:pt x="116345" y="184614"/>
                  </a:lnTo>
                  <a:lnTo>
                    <a:pt x="135299" y="146432"/>
                  </a:lnTo>
                  <a:lnTo>
                    <a:pt x="136750" y="122793"/>
                  </a:lnTo>
                  <a:lnTo>
                    <a:pt x="128151" y="75078"/>
                  </a:lnTo>
                  <a:lnTo>
                    <a:pt x="112975" y="42523"/>
                  </a:lnTo>
                  <a:lnTo>
                    <a:pt x="100313" y="27478"/>
                  </a:lnTo>
                  <a:lnTo>
                    <a:pt x="80357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994028" y="5001036"/>
              <a:ext cx="130879" cy="210607"/>
            </a:xfrm>
            <a:custGeom>
              <a:avLst/>
              <a:gdLst/>
              <a:ahLst/>
              <a:cxnLst/>
              <a:rect l="0" t="0" r="0" b="0"/>
              <a:pathLst>
                <a:path w="130879" h="210607">
                  <a:moveTo>
                    <a:pt x="49122" y="0"/>
                  </a:moveTo>
                  <a:lnTo>
                    <a:pt x="31164" y="53875"/>
                  </a:lnTo>
                  <a:lnTo>
                    <a:pt x="4415" y="117091"/>
                  </a:lnTo>
                  <a:lnTo>
                    <a:pt x="0" y="154667"/>
                  </a:lnTo>
                  <a:lnTo>
                    <a:pt x="3114" y="177535"/>
                  </a:lnTo>
                  <a:lnTo>
                    <a:pt x="14636" y="196278"/>
                  </a:lnTo>
                  <a:lnTo>
                    <a:pt x="22622" y="204551"/>
                  </a:lnTo>
                  <a:lnTo>
                    <a:pt x="32625" y="208897"/>
                  </a:lnTo>
                  <a:lnTo>
                    <a:pt x="56218" y="210606"/>
                  </a:lnTo>
                  <a:lnTo>
                    <a:pt x="90219" y="204991"/>
                  </a:lnTo>
                  <a:lnTo>
                    <a:pt x="98747" y="199832"/>
                  </a:lnTo>
                  <a:lnTo>
                    <a:pt x="111342" y="184740"/>
                  </a:lnTo>
                  <a:lnTo>
                    <a:pt x="125009" y="156513"/>
                  </a:lnTo>
                  <a:lnTo>
                    <a:pt x="130878" y="120334"/>
                  </a:lnTo>
                  <a:lnTo>
                    <a:pt x="127029" y="85567"/>
                  </a:lnTo>
                  <a:lnTo>
                    <a:pt x="112890" y="53040"/>
                  </a:lnTo>
                  <a:lnTo>
                    <a:pt x="80707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277345" y="4885223"/>
              <a:ext cx="92189" cy="368498"/>
            </a:xfrm>
            <a:custGeom>
              <a:avLst/>
              <a:gdLst/>
              <a:ahLst/>
              <a:cxnLst/>
              <a:rect l="0" t="0" r="0" b="0"/>
              <a:pathLst>
                <a:path w="92189" h="368498">
                  <a:moveTo>
                    <a:pt x="71132" y="0"/>
                  </a:moveTo>
                  <a:lnTo>
                    <a:pt x="54364" y="11178"/>
                  </a:lnTo>
                  <a:lnTo>
                    <a:pt x="43012" y="29144"/>
                  </a:lnTo>
                  <a:lnTo>
                    <a:pt x="22455" y="83906"/>
                  </a:lnTo>
                  <a:lnTo>
                    <a:pt x="4511" y="136827"/>
                  </a:lnTo>
                  <a:lnTo>
                    <a:pt x="0" y="193447"/>
                  </a:lnTo>
                  <a:lnTo>
                    <a:pt x="12270" y="251815"/>
                  </a:lnTo>
                  <a:lnTo>
                    <a:pt x="32242" y="305212"/>
                  </a:lnTo>
                  <a:lnTo>
                    <a:pt x="57730" y="341828"/>
                  </a:lnTo>
                  <a:lnTo>
                    <a:pt x="92188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474818" y="5011565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3120" y="54144"/>
                  </a:lnTo>
                  <a:lnTo>
                    <a:pt x="9065" y="114680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590632" y="51694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643274" y="5043150"/>
              <a:ext cx="142783" cy="221099"/>
            </a:xfrm>
            <a:custGeom>
              <a:avLst/>
              <a:gdLst/>
              <a:ahLst/>
              <a:cxnLst/>
              <a:rect l="0" t="0" r="0" b="0"/>
              <a:pathLst>
                <a:path w="142783" h="221099">
                  <a:moveTo>
                    <a:pt x="0" y="0"/>
                  </a:moveTo>
                  <a:lnTo>
                    <a:pt x="58617" y="5589"/>
                  </a:lnTo>
                  <a:lnTo>
                    <a:pt x="79085" y="14572"/>
                  </a:lnTo>
                  <a:lnTo>
                    <a:pt x="87818" y="20243"/>
                  </a:lnTo>
                  <a:lnTo>
                    <a:pt x="91301" y="26364"/>
                  </a:lnTo>
                  <a:lnTo>
                    <a:pt x="91283" y="32783"/>
                  </a:lnTo>
                  <a:lnTo>
                    <a:pt x="88931" y="39403"/>
                  </a:lnTo>
                  <a:lnTo>
                    <a:pt x="68854" y="59898"/>
                  </a:lnTo>
                  <a:lnTo>
                    <a:pt x="68130" y="65669"/>
                  </a:lnTo>
                  <a:lnTo>
                    <a:pt x="72326" y="70685"/>
                  </a:lnTo>
                  <a:lnTo>
                    <a:pt x="124027" y="100731"/>
                  </a:lnTo>
                  <a:lnTo>
                    <a:pt x="131818" y="109268"/>
                  </a:lnTo>
                  <a:lnTo>
                    <a:pt x="140474" y="131232"/>
                  </a:lnTo>
                  <a:lnTo>
                    <a:pt x="142782" y="143640"/>
                  </a:lnTo>
                  <a:lnTo>
                    <a:pt x="139108" y="166785"/>
                  </a:lnTo>
                  <a:lnTo>
                    <a:pt x="134853" y="177871"/>
                  </a:lnTo>
                  <a:lnTo>
                    <a:pt x="120766" y="193307"/>
                  </a:lnTo>
                  <a:lnTo>
                    <a:pt x="63171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5832787" y="4948394"/>
            <a:ext cx="503677" cy="494840"/>
            <a:chOff x="5832787" y="4948394"/>
            <a:chExt cx="503677" cy="494840"/>
          </a:xfrm>
        </p:grpSpPr>
        <p:sp>
          <p:nvSpPr>
            <p:cNvPr id="131" name="Freeform 130"/>
            <p:cNvSpPr/>
            <p:nvPr/>
          </p:nvSpPr>
          <p:spPr>
            <a:xfrm>
              <a:off x="5938072" y="5032621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0" y="0"/>
                  </a:moveTo>
                  <a:lnTo>
                    <a:pt x="14654" y="53028"/>
                  </a:lnTo>
                  <a:lnTo>
                    <a:pt x="20962" y="104408"/>
                  </a:lnTo>
                  <a:lnTo>
                    <a:pt x="29141" y="166550"/>
                  </a:lnTo>
                  <a:lnTo>
                    <a:pt x="30861" y="203767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832787" y="5032621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126342" y="136871"/>
                  </a:moveTo>
                  <a:lnTo>
                    <a:pt x="109575" y="131282"/>
                  </a:lnTo>
                  <a:lnTo>
                    <a:pt x="91984" y="131657"/>
                  </a:lnTo>
                  <a:lnTo>
                    <a:pt x="72467" y="133384"/>
                  </a:lnTo>
                  <a:lnTo>
                    <a:pt x="52095" y="130252"/>
                  </a:lnTo>
                  <a:lnTo>
                    <a:pt x="34462" y="121841"/>
                  </a:lnTo>
                  <a:lnTo>
                    <a:pt x="26484" y="116322"/>
                  </a:lnTo>
                  <a:lnTo>
                    <a:pt x="14500" y="100832"/>
                  </a:lnTo>
                  <a:lnTo>
                    <a:pt x="6444" y="81079"/>
                  </a:lnTo>
                  <a:lnTo>
                    <a:pt x="1273" y="333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127585" y="5043150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0" y="0"/>
                  </a:moveTo>
                  <a:lnTo>
                    <a:pt x="3120" y="42692"/>
                  </a:lnTo>
                  <a:lnTo>
                    <a:pt x="16789" y="96002"/>
                  </a:lnTo>
                  <a:lnTo>
                    <a:pt x="26085" y="156474"/>
                  </a:lnTo>
                  <a:lnTo>
                    <a:pt x="30862" y="212473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043357" y="5074735"/>
              <a:ext cx="115815" cy="120024"/>
            </a:xfrm>
            <a:custGeom>
              <a:avLst/>
              <a:gdLst/>
              <a:ahLst/>
              <a:cxnLst/>
              <a:rect l="0" t="0" r="0" b="0"/>
              <a:pathLst>
                <a:path w="115815" h="120024">
                  <a:moveTo>
                    <a:pt x="115814" y="115814"/>
                  </a:moveTo>
                  <a:lnTo>
                    <a:pt x="99046" y="110225"/>
                  </a:lnTo>
                  <a:lnTo>
                    <a:pt x="81455" y="110600"/>
                  </a:lnTo>
                  <a:lnTo>
                    <a:pt x="32390" y="120023"/>
                  </a:lnTo>
                  <a:lnTo>
                    <a:pt x="15956" y="113395"/>
                  </a:lnTo>
                  <a:lnTo>
                    <a:pt x="10637" y="106013"/>
                  </a:lnTo>
                  <a:lnTo>
                    <a:pt x="3152" y="73265"/>
                  </a:lnTo>
                  <a:lnTo>
                    <a:pt x="622" y="265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117057" y="4948394"/>
              <a:ext cx="219407" cy="494840"/>
            </a:xfrm>
            <a:custGeom>
              <a:avLst/>
              <a:gdLst/>
              <a:ahLst/>
              <a:cxnLst/>
              <a:rect l="0" t="0" r="0" b="0"/>
              <a:pathLst>
                <a:path w="219407" h="494840">
                  <a:moveTo>
                    <a:pt x="0" y="0"/>
                  </a:moveTo>
                  <a:lnTo>
                    <a:pt x="54114" y="42661"/>
                  </a:lnTo>
                  <a:lnTo>
                    <a:pt x="112823" y="84276"/>
                  </a:lnTo>
                  <a:lnTo>
                    <a:pt x="156580" y="120498"/>
                  </a:lnTo>
                  <a:lnTo>
                    <a:pt x="192504" y="179395"/>
                  </a:lnTo>
                  <a:lnTo>
                    <a:pt x="204697" y="211861"/>
                  </a:lnTo>
                  <a:lnTo>
                    <a:pt x="212530" y="264160"/>
                  </a:lnTo>
                  <a:lnTo>
                    <a:pt x="219406" y="319551"/>
                  </a:lnTo>
                  <a:lnTo>
                    <a:pt x="209423" y="381245"/>
                  </a:lnTo>
                  <a:lnTo>
                    <a:pt x="196582" y="418678"/>
                  </a:lnTo>
                  <a:lnTo>
                    <a:pt x="160744" y="477855"/>
                  </a:lnTo>
                  <a:lnTo>
                    <a:pt x="147399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3487613" y="5306363"/>
            <a:ext cx="2395120" cy="1006272"/>
            <a:chOff x="3487613" y="5306363"/>
            <a:chExt cx="2395120" cy="1006272"/>
          </a:xfrm>
        </p:grpSpPr>
        <p:sp>
          <p:nvSpPr>
            <p:cNvPr id="137" name="Freeform 136"/>
            <p:cNvSpPr/>
            <p:nvPr/>
          </p:nvSpPr>
          <p:spPr>
            <a:xfrm>
              <a:off x="3795198" y="5590522"/>
              <a:ext cx="223373" cy="344643"/>
            </a:xfrm>
            <a:custGeom>
              <a:avLst/>
              <a:gdLst/>
              <a:ahLst/>
              <a:cxnLst/>
              <a:rect l="0" t="0" r="0" b="0"/>
              <a:pathLst>
                <a:path w="223373" h="344643">
                  <a:moveTo>
                    <a:pt x="5589" y="73809"/>
                  </a:moveTo>
                  <a:lnTo>
                    <a:pt x="0" y="90577"/>
                  </a:lnTo>
                  <a:lnTo>
                    <a:pt x="3272" y="143326"/>
                  </a:lnTo>
                  <a:lnTo>
                    <a:pt x="5132" y="200018"/>
                  </a:lnTo>
                  <a:lnTo>
                    <a:pt x="11088" y="256277"/>
                  </a:lnTo>
                  <a:lnTo>
                    <a:pt x="16294" y="311280"/>
                  </a:lnTo>
                  <a:lnTo>
                    <a:pt x="21265" y="334940"/>
                  </a:lnTo>
                  <a:lnTo>
                    <a:pt x="24228" y="339143"/>
                  </a:lnTo>
                  <a:lnTo>
                    <a:pt x="27374" y="338436"/>
                  </a:lnTo>
                  <a:lnTo>
                    <a:pt x="30641" y="334455"/>
                  </a:lnTo>
                  <a:lnTo>
                    <a:pt x="31649" y="328292"/>
                  </a:lnTo>
                  <a:lnTo>
                    <a:pt x="27536" y="272051"/>
                  </a:lnTo>
                  <a:lnTo>
                    <a:pt x="26822" y="214527"/>
                  </a:lnTo>
                  <a:lnTo>
                    <a:pt x="26681" y="158104"/>
                  </a:lnTo>
                  <a:lnTo>
                    <a:pt x="26653" y="101898"/>
                  </a:lnTo>
                  <a:lnTo>
                    <a:pt x="38100" y="43150"/>
                  </a:lnTo>
                  <a:lnTo>
                    <a:pt x="45775" y="22748"/>
                  </a:lnTo>
                  <a:lnTo>
                    <a:pt x="56985" y="5882"/>
                  </a:lnTo>
                  <a:lnTo>
                    <a:pt x="65589" y="1618"/>
                  </a:lnTo>
                  <a:lnTo>
                    <a:pt x="87628" y="0"/>
                  </a:lnTo>
                  <a:lnTo>
                    <a:pt x="106782" y="6300"/>
                  </a:lnTo>
                  <a:lnTo>
                    <a:pt x="138142" y="29409"/>
                  </a:lnTo>
                  <a:lnTo>
                    <a:pt x="146390" y="49007"/>
                  </a:lnTo>
                  <a:lnTo>
                    <a:pt x="148886" y="72144"/>
                  </a:lnTo>
                  <a:lnTo>
                    <a:pt x="137948" y="126232"/>
                  </a:lnTo>
                  <a:lnTo>
                    <a:pt x="132433" y="134494"/>
                  </a:lnTo>
                  <a:lnTo>
                    <a:pt x="85644" y="171458"/>
                  </a:lnTo>
                  <a:lnTo>
                    <a:pt x="66906" y="180769"/>
                  </a:lnTo>
                  <a:lnTo>
                    <a:pt x="64014" y="181381"/>
                  </a:lnTo>
                  <a:lnTo>
                    <a:pt x="70161" y="175821"/>
                  </a:lnTo>
                  <a:lnTo>
                    <a:pt x="98941" y="170715"/>
                  </a:lnTo>
                  <a:lnTo>
                    <a:pt x="131515" y="174792"/>
                  </a:lnTo>
                  <a:lnTo>
                    <a:pt x="184519" y="198313"/>
                  </a:lnTo>
                  <a:lnTo>
                    <a:pt x="195066" y="202436"/>
                  </a:lnTo>
                  <a:lnTo>
                    <a:pt x="209904" y="216375"/>
                  </a:lnTo>
                  <a:lnTo>
                    <a:pt x="215499" y="225005"/>
                  </a:lnTo>
                  <a:lnTo>
                    <a:pt x="223372" y="259508"/>
                  </a:lnTo>
                  <a:lnTo>
                    <a:pt x="218975" y="282685"/>
                  </a:lnTo>
                  <a:lnTo>
                    <a:pt x="203345" y="312344"/>
                  </a:lnTo>
                  <a:lnTo>
                    <a:pt x="189407" y="327224"/>
                  </a:lnTo>
                  <a:lnTo>
                    <a:pt x="171514" y="337736"/>
                  </a:lnTo>
                  <a:lnTo>
                    <a:pt x="130531" y="344642"/>
                  </a:lnTo>
                  <a:lnTo>
                    <a:pt x="68760" y="3370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106114" y="5738031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127171" y="5801202"/>
              <a:ext cx="115814" cy="9066"/>
            </a:xfrm>
            <a:custGeom>
              <a:avLst/>
              <a:gdLst/>
              <a:ahLst/>
              <a:cxnLst/>
              <a:rect l="0" t="0" r="0" b="0"/>
              <a:pathLst>
                <a:path w="115814" h="9066">
                  <a:moveTo>
                    <a:pt x="115813" y="0"/>
                  </a:moveTo>
                  <a:lnTo>
                    <a:pt x="57196" y="90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424502" y="5601160"/>
              <a:ext cx="152777" cy="182184"/>
            </a:xfrm>
            <a:custGeom>
              <a:avLst/>
              <a:gdLst/>
              <a:ahLst/>
              <a:cxnLst/>
              <a:rect l="0" t="0" r="0" b="0"/>
              <a:pathLst>
                <a:path w="152777" h="182184">
                  <a:moveTo>
                    <a:pt x="113280" y="0"/>
                  </a:moveTo>
                  <a:lnTo>
                    <a:pt x="90923" y="0"/>
                  </a:lnTo>
                  <a:lnTo>
                    <a:pt x="28938" y="23719"/>
                  </a:lnTo>
                  <a:lnTo>
                    <a:pt x="3022" y="40434"/>
                  </a:lnTo>
                  <a:lnTo>
                    <a:pt x="0" y="46843"/>
                  </a:lnTo>
                  <a:lnTo>
                    <a:pt x="325" y="53456"/>
                  </a:lnTo>
                  <a:lnTo>
                    <a:pt x="2882" y="60204"/>
                  </a:lnTo>
                  <a:lnTo>
                    <a:pt x="15082" y="70821"/>
                  </a:lnTo>
                  <a:lnTo>
                    <a:pt x="33372" y="78270"/>
                  </a:lnTo>
                  <a:lnTo>
                    <a:pt x="91174" y="89033"/>
                  </a:lnTo>
                  <a:lnTo>
                    <a:pt x="132960" y="103202"/>
                  </a:lnTo>
                  <a:lnTo>
                    <a:pt x="149713" y="114498"/>
                  </a:lnTo>
                  <a:lnTo>
                    <a:pt x="152776" y="121955"/>
                  </a:lnTo>
                  <a:lnTo>
                    <a:pt x="152479" y="130437"/>
                  </a:lnTo>
                  <a:lnTo>
                    <a:pt x="149941" y="139600"/>
                  </a:lnTo>
                  <a:lnTo>
                    <a:pt x="137763" y="156021"/>
                  </a:lnTo>
                  <a:lnTo>
                    <a:pt x="120652" y="169948"/>
                  </a:lnTo>
                  <a:lnTo>
                    <a:pt x="101348" y="180038"/>
                  </a:lnTo>
                  <a:lnTo>
                    <a:pt x="84191" y="182183"/>
                  </a:lnTo>
                  <a:lnTo>
                    <a:pt x="60638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495668" y="5590632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9065" y="58616"/>
                  </a:lnTo>
                  <a:lnTo>
                    <a:pt x="11409" y="111621"/>
                  </a:lnTo>
                  <a:lnTo>
                    <a:pt x="19556" y="173493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674653" y="5674860"/>
              <a:ext cx="8383" cy="178985"/>
            </a:xfrm>
            <a:custGeom>
              <a:avLst/>
              <a:gdLst/>
              <a:ahLst/>
              <a:cxnLst/>
              <a:rect l="0" t="0" r="0" b="0"/>
              <a:pathLst>
                <a:path w="8383" h="178985">
                  <a:moveTo>
                    <a:pt x="0" y="0"/>
                  </a:moveTo>
                  <a:lnTo>
                    <a:pt x="5589" y="58617"/>
                  </a:lnTo>
                  <a:lnTo>
                    <a:pt x="8382" y="111621"/>
                  </a:lnTo>
                  <a:lnTo>
                    <a:pt x="2002" y="15398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769409" y="5853844"/>
              <a:ext cx="29256" cy="126343"/>
            </a:xfrm>
            <a:custGeom>
              <a:avLst/>
              <a:gdLst/>
              <a:ahLst/>
              <a:cxnLst/>
              <a:rect l="0" t="0" r="0" b="0"/>
              <a:pathLst>
                <a:path w="29256" h="126343">
                  <a:moveTo>
                    <a:pt x="0" y="0"/>
                  </a:moveTo>
                  <a:lnTo>
                    <a:pt x="15641" y="17981"/>
                  </a:lnTo>
                  <a:lnTo>
                    <a:pt x="23719" y="34898"/>
                  </a:lnTo>
                  <a:lnTo>
                    <a:pt x="29255" y="69742"/>
                  </a:lnTo>
                  <a:lnTo>
                    <a:pt x="24310" y="8987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843109" y="5621506"/>
              <a:ext cx="161874" cy="236090"/>
            </a:xfrm>
            <a:custGeom>
              <a:avLst/>
              <a:gdLst/>
              <a:ahLst/>
              <a:cxnLst/>
              <a:rect l="0" t="0" r="0" b="0"/>
              <a:pathLst>
                <a:path w="161874" h="236090">
                  <a:moveTo>
                    <a:pt x="0" y="42825"/>
                  </a:moveTo>
                  <a:lnTo>
                    <a:pt x="9575" y="18779"/>
                  </a:lnTo>
                  <a:lnTo>
                    <a:pt x="20243" y="4452"/>
                  </a:lnTo>
                  <a:lnTo>
                    <a:pt x="28703" y="865"/>
                  </a:lnTo>
                  <a:lnTo>
                    <a:pt x="50581" y="0"/>
                  </a:lnTo>
                  <a:lnTo>
                    <a:pt x="69663" y="6634"/>
                  </a:lnTo>
                  <a:lnTo>
                    <a:pt x="78028" y="11679"/>
                  </a:lnTo>
                  <a:lnTo>
                    <a:pt x="82434" y="19721"/>
                  </a:lnTo>
                  <a:lnTo>
                    <a:pt x="84210" y="41136"/>
                  </a:lnTo>
                  <a:lnTo>
                    <a:pt x="77981" y="60012"/>
                  </a:lnTo>
                  <a:lnTo>
                    <a:pt x="73044" y="68321"/>
                  </a:lnTo>
                  <a:lnTo>
                    <a:pt x="58200" y="80673"/>
                  </a:lnTo>
                  <a:lnTo>
                    <a:pt x="46923" y="87723"/>
                  </a:lnTo>
                  <a:lnTo>
                    <a:pt x="48829" y="87964"/>
                  </a:lnTo>
                  <a:lnTo>
                    <a:pt x="53610" y="86956"/>
                  </a:lnTo>
                  <a:lnTo>
                    <a:pt x="96270" y="96658"/>
                  </a:lnTo>
                  <a:lnTo>
                    <a:pt x="115316" y="104185"/>
                  </a:lnTo>
                  <a:lnTo>
                    <a:pt x="131580" y="115330"/>
                  </a:lnTo>
                  <a:lnTo>
                    <a:pt x="143487" y="131202"/>
                  </a:lnTo>
                  <a:lnTo>
                    <a:pt x="160664" y="169987"/>
                  </a:lnTo>
                  <a:lnTo>
                    <a:pt x="161873" y="190589"/>
                  </a:lnTo>
                  <a:lnTo>
                    <a:pt x="160558" y="200995"/>
                  </a:lnTo>
                  <a:lnTo>
                    <a:pt x="156171" y="209103"/>
                  </a:lnTo>
                  <a:lnTo>
                    <a:pt x="141939" y="221232"/>
                  </a:lnTo>
                  <a:lnTo>
                    <a:pt x="114196" y="234636"/>
                  </a:lnTo>
                  <a:lnTo>
                    <a:pt x="94037" y="236089"/>
                  </a:lnTo>
                  <a:lnTo>
                    <a:pt x="63170" y="2323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096230" y="5622217"/>
              <a:ext cx="154421" cy="188169"/>
            </a:xfrm>
            <a:custGeom>
              <a:avLst/>
              <a:gdLst/>
              <a:ahLst/>
              <a:cxnLst/>
              <a:rect l="0" t="0" r="0" b="0"/>
              <a:pathLst>
                <a:path w="154421" h="188169">
                  <a:moveTo>
                    <a:pt x="104847" y="0"/>
                  </a:moveTo>
                  <a:lnTo>
                    <a:pt x="119502" y="53028"/>
                  </a:lnTo>
                  <a:lnTo>
                    <a:pt x="125809" y="104408"/>
                  </a:lnTo>
                  <a:lnTo>
                    <a:pt x="133988" y="166550"/>
                  </a:lnTo>
                  <a:lnTo>
                    <a:pt x="134803" y="181223"/>
                  </a:lnTo>
                  <a:lnTo>
                    <a:pt x="137686" y="187496"/>
                  </a:lnTo>
                  <a:lnTo>
                    <a:pt x="141947" y="188168"/>
                  </a:lnTo>
                  <a:lnTo>
                    <a:pt x="147129" y="185107"/>
                  </a:lnTo>
                  <a:lnTo>
                    <a:pt x="150582" y="178387"/>
                  </a:lnTo>
                  <a:lnTo>
                    <a:pt x="154420" y="158442"/>
                  </a:lnTo>
                  <a:lnTo>
                    <a:pt x="151934" y="150082"/>
                  </a:lnTo>
                  <a:lnTo>
                    <a:pt x="146767" y="143339"/>
                  </a:lnTo>
                  <a:lnTo>
                    <a:pt x="139812" y="137673"/>
                  </a:lnTo>
                  <a:lnTo>
                    <a:pt x="119608" y="131378"/>
                  </a:lnTo>
                  <a:lnTo>
                    <a:pt x="96200" y="129750"/>
                  </a:lnTo>
                  <a:lnTo>
                    <a:pt x="36335" y="135702"/>
                  </a:lnTo>
                  <a:lnTo>
                    <a:pt x="15516" y="130112"/>
                  </a:lnTo>
                  <a:lnTo>
                    <a:pt x="6689" y="125346"/>
                  </a:lnTo>
                  <a:lnTo>
                    <a:pt x="1973" y="118659"/>
                  </a:lnTo>
                  <a:lnTo>
                    <a:pt x="0" y="110691"/>
                  </a:lnTo>
                  <a:lnTo>
                    <a:pt x="790" y="56431"/>
                  </a:lnTo>
                  <a:lnTo>
                    <a:pt x="1009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337948" y="5622217"/>
              <a:ext cx="144963" cy="199274"/>
            </a:xfrm>
            <a:custGeom>
              <a:avLst/>
              <a:gdLst/>
              <a:ahLst/>
              <a:cxnLst/>
              <a:rect l="0" t="0" r="0" b="0"/>
              <a:pathLst>
                <a:path w="144963" h="199274">
                  <a:moveTo>
                    <a:pt x="115813" y="0"/>
                  </a:moveTo>
                  <a:lnTo>
                    <a:pt x="118933" y="54145"/>
                  </a:lnTo>
                  <a:lnTo>
                    <a:pt x="124879" y="109092"/>
                  </a:lnTo>
                  <a:lnTo>
                    <a:pt x="126053" y="165006"/>
                  </a:lnTo>
                  <a:lnTo>
                    <a:pt x="127426" y="198889"/>
                  </a:lnTo>
                  <a:lnTo>
                    <a:pt x="129404" y="199273"/>
                  </a:lnTo>
                  <a:lnTo>
                    <a:pt x="134722" y="190342"/>
                  </a:lnTo>
                  <a:lnTo>
                    <a:pt x="143123" y="164413"/>
                  </a:lnTo>
                  <a:lnTo>
                    <a:pt x="144962" y="128783"/>
                  </a:lnTo>
                  <a:lnTo>
                    <a:pt x="141247" y="106370"/>
                  </a:lnTo>
                  <a:lnTo>
                    <a:pt x="135109" y="98989"/>
                  </a:lnTo>
                  <a:lnTo>
                    <a:pt x="115810" y="90789"/>
                  </a:lnTo>
                  <a:lnTo>
                    <a:pt x="106453" y="90942"/>
                  </a:lnTo>
                  <a:lnTo>
                    <a:pt x="52836" y="113293"/>
                  </a:lnTo>
                  <a:lnTo>
                    <a:pt x="36741" y="124832"/>
                  </a:lnTo>
                  <a:lnTo>
                    <a:pt x="29173" y="126505"/>
                  </a:lnTo>
                  <a:lnTo>
                    <a:pt x="21788" y="125281"/>
                  </a:lnTo>
                  <a:lnTo>
                    <a:pt x="14526" y="122125"/>
                  </a:lnTo>
                  <a:lnTo>
                    <a:pt x="9684" y="115342"/>
                  </a:lnTo>
                  <a:lnTo>
                    <a:pt x="2869" y="8343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095585" y="582225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095585" y="5824604"/>
              <a:ext cx="157929" cy="30065"/>
            </a:xfrm>
            <a:custGeom>
              <a:avLst/>
              <a:gdLst/>
              <a:ahLst/>
              <a:cxnLst/>
              <a:rect l="0" t="0" r="0" b="0"/>
              <a:pathLst>
                <a:path w="157929" h="30065">
                  <a:moveTo>
                    <a:pt x="0" y="8183"/>
                  </a:moveTo>
                  <a:lnTo>
                    <a:pt x="5589" y="24951"/>
                  </a:lnTo>
                  <a:lnTo>
                    <a:pt x="10745" y="28720"/>
                  </a:lnTo>
                  <a:lnTo>
                    <a:pt x="17692" y="30064"/>
                  </a:lnTo>
                  <a:lnTo>
                    <a:pt x="25833" y="29789"/>
                  </a:lnTo>
                  <a:lnTo>
                    <a:pt x="41117" y="23245"/>
                  </a:lnTo>
                  <a:lnTo>
                    <a:pt x="75583" y="5569"/>
                  </a:lnTo>
                  <a:lnTo>
                    <a:pt x="111432" y="0"/>
                  </a:lnTo>
                  <a:lnTo>
                    <a:pt x="131804" y="4936"/>
                  </a:lnTo>
                  <a:lnTo>
                    <a:pt x="146317" y="13759"/>
                  </a:lnTo>
                  <a:lnTo>
                    <a:pt x="157928" y="29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042943" y="5685389"/>
              <a:ext cx="252684" cy="81527"/>
            </a:xfrm>
            <a:custGeom>
              <a:avLst/>
              <a:gdLst/>
              <a:ahLst/>
              <a:cxnLst/>
              <a:rect l="0" t="0" r="0" b="0"/>
              <a:pathLst>
                <a:path w="252684" h="81527">
                  <a:moveTo>
                    <a:pt x="0" y="0"/>
                  </a:moveTo>
                  <a:lnTo>
                    <a:pt x="9575" y="24046"/>
                  </a:lnTo>
                  <a:lnTo>
                    <a:pt x="39403" y="59592"/>
                  </a:lnTo>
                  <a:lnTo>
                    <a:pt x="65487" y="75108"/>
                  </a:lnTo>
                  <a:lnTo>
                    <a:pt x="101031" y="81526"/>
                  </a:lnTo>
                  <a:lnTo>
                    <a:pt x="121332" y="76787"/>
                  </a:lnTo>
                  <a:lnTo>
                    <a:pt x="153428" y="54682"/>
                  </a:lnTo>
                  <a:lnTo>
                    <a:pt x="175181" y="34659"/>
                  </a:lnTo>
                  <a:lnTo>
                    <a:pt x="184638" y="31295"/>
                  </a:lnTo>
                  <a:lnTo>
                    <a:pt x="207623" y="30676"/>
                  </a:lnTo>
                  <a:lnTo>
                    <a:pt x="227197" y="37420"/>
                  </a:lnTo>
                  <a:lnTo>
                    <a:pt x="241356" y="47046"/>
                  </a:lnTo>
                  <a:lnTo>
                    <a:pt x="252683" y="631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042943" y="5769616"/>
              <a:ext cx="263213" cy="98578"/>
            </a:xfrm>
            <a:custGeom>
              <a:avLst/>
              <a:gdLst/>
              <a:ahLst/>
              <a:cxnLst/>
              <a:rect l="0" t="0" r="0" b="0"/>
              <a:pathLst>
                <a:path w="263213" h="98578">
                  <a:moveTo>
                    <a:pt x="0" y="0"/>
                  </a:moveTo>
                  <a:lnTo>
                    <a:pt x="9575" y="24047"/>
                  </a:lnTo>
                  <a:lnTo>
                    <a:pt x="40090" y="72701"/>
                  </a:lnTo>
                  <a:lnTo>
                    <a:pt x="65691" y="88872"/>
                  </a:lnTo>
                  <a:lnTo>
                    <a:pt x="85348" y="97211"/>
                  </a:lnTo>
                  <a:lnTo>
                    <a:pt x="105782" y="98577"/>
                  </a:lnTo>
                  <a:lnTo>
                    <a:pt x="125393" y="94115"/>
                  </a:lnTo>
                  <a:lnTo>
                    <a:pt x="157047" y="72187"/>
                  </a:lnTo>
                  <a:lnTo>
                    <a:pt x="164359" y="65672"/>
                  </a:lnTo>
                  <a:lnTo>
                    <a:pt x="184962" y="58434"/>
                  </a:lnTo>
                  <a:lnTo>
                    <a:pt x="208547" y="56386"/>
                  </a:lnTo>
                  <a:lnTo>
                    <a:pt x="239216" y="61811"/>
                  </a:lnTo>
                  <a:lnTo>
                    <a:pt x="263212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487613" y="5306363"/>
              <a:ext cx="2395120" cy="1006272"/>
            </a:xfrm>
            <a:custGeom>
              <a:avLst/>
              <a:gdLst/>
              <a:ahLst/>
              <a:cxnLst/>
              <a:rect l="0" t="0" r="0" b="0"/>
              <a:pathLst>
                <a:path w="2395120" h="1006272">
                  <a:moveTo>
                    <a:pt x="502687" y="31585"/>
                  </a:moveTo>
                  <a:lnTo>
                    <a:pt x="440407" y="49543"/>
                  </a:lnTo>
                  <a:lnTo>
                    <a:pt x="386356" y="63251"/>
                  </a:lnTo>
                  <a:lnTo>
                    <a:pt x="330619" y="77225"/>
                  </a:lnTo>
                  <a:lnTo>
                    <a:pt x="274549" y="99655"/>
                  </a:lnTo>
                  <a:lnTo>
                    <a:pt x="215555" y="133543"/>
                  </a:lnTo>
                  <a:lnTo>
                    <a:pt x="160585" y="175491"/>
                  </a:lnTo>
                  <a:lnTo>
                    <a:pt x="102149" y="223179"/>
                  </a:lnTo>
                  <a:lnTo>
                    <a:pt x="54047" y="284451"/>
                  </a:lnTo>
                  <a:lnTo>
                    <a:pt x="16997" y="347456"/>
                  </a:lnTo>
                  <a:lnTo>
                    <a:pt x="2419" y="390727"/>
                  </a:lnTo>
                  <a:lnTo>
                    <a:pt x="0" y="430716"/>
                  </a:lnTo>
                  <a:lnTo>
                    <a:pt x="9071" y="492918"/>
                  </a:lnTo>
                  <a:lnTo>
                    <a:pt x="25556" y="556371"/>
                  </a:lnTo>
                  <a:lnTo>
                    <a:pt x="42964" y="610437"/>
                  </a:lnTo>
                  <a:lnTo>
                    <a:pt x="71946" y="671599"/>
                  </a:lnTo>
                  <a:lnTo>
                    <a:pt x="107406" y="726173"/>
                  </a:lnTo>
                  <a:lnTo>
                    <a:pt x="165027" y="781206"/>
                  </a:lnTo>
                  <a:lnTo>
                    <a:pt x="220600" y="825777"/>
                  </a:lnTo>
                  <a:lnTo>
                    <a:pt x="272185" y="861116"/>
                  </a:lnTo>
                  <a:lnTo>
                    <a:pt x="334163" y="890903"/>
                  </a:lnTo>
                  <a:lnTo>
                    <a:pt x="395775" y="917804"/>
                  </a:lnTo>
                  <a:lnTo>
                    <a:pt x="445274" y="929517"/>
                  </a:lnTo>
                  <a:lnTo>
                    <a:pt x="498804" y="940397"/>
                  </a:lnTo>
                  <a:lnTo>
                    <a:pt x="555992" y="954554"/>
                  </a:lnTo>
                  <a:lnTo>
                    <a:pt x="611288" y="965103"/>
                  </a:lnTo>
                  <a:lnTo>
                    <a:pt x="672126" y="975638"/>
                  </a:lnTo>
                  <a:lnTo>
                    <a:pt x="732266" y="984998"/>
                  </a:lnTo>
                  <a:lnTo>
                    <a:pt x="783100" y="989461"/>
                  </a:lnTo>
                  <a:lnTo>
                    <a:pt x="839236" y="996503"/>
                  </a:lnTo>
                  <a:lnTo>
                    <a:pt x="890054" y="999109"/>
                  </a:lnTo>
                  <a:lnTo>
                    <a:pt x="932604" y="999718"/>
                  </a:lnTo>
                  <a:lnTo>
                    <a:pt x="978810" y="999989"/>
                  </a:lnTo>
                  <a:lnTo>
                    <a:pt x="1026643" y="1000110"/>
                  </a:lnTo>
                  <a:lnTo>
                    <a:pt x="1075198" y="1000164"/>
                  </a:lnTo>
                  <a:lnTo>
                    <a:pt x="1131805" y="1000193"/>
                  </a:lnTo>
                  <a:lnTo>
                    <a:pt x="1194980" y="1000203"/>
                  </a:lnTo>
                  <a:lnTo>
                    <a:pt x="1257238" y="1006271"/>
                  </a:lnTo>
                  <a:lnTo>
                    <a:pt x="1313383" y="1001751"/>
                  </a:lnTo>
                  <a:lnTo>
                    <a:pt x="1369534" y="1000511"/>
                  </a:lnTo>
                  <a:lnTo>
                    <a:pt x="1428415" y="1000297"/>
                  </a:lnTo>
                  <a:lnTo>
                    <a:pt x="1480956" y="994644"/>
                  </a:lnTo>
                  <a:lnTo>
                    <a:pt x="1540632" y="990659"/>
                  </a:lnTo>
                  <a:lnTo>
                    <a:pt x="1586866" y="988799"/>
                  </a:lnTo>
                  <a:lnTo>
                    <a:pt x="1647358" y="982529"/>
                  </a:lnTo>
                  <a:lnTo>
                    <a:pt x="1699986" y="978981"/>
                  </a:lnTo>
                  <a:lnTo>
                    <a:pt x="1761203" y="971041"/>
                  </a:lnTo>
                  <a:lnTo>
                    <a:pt x="1818821" y="960997"/>
                  </a:lnTo>
                  <a:lnTo>
                    <a:pt x="1881713" y="950069"/>
                  </a:lnTo>
                  <a:lnTo>
                    <a:pt x="1943446" y="933394"/>
                  </a:lnTo>
                  <a:lnTo>
                    <a:pt x="1997517" y="915961"/>
                  </a:lnTo>
                  <a:lnTo>
                    <a:pt x="2060886" y="894920"/>
                  </a:lnTo>
                  <a:lnTo>
                    <a:pt x="2124074" y="873864"/>
                  </a:lnTo>
                  <a:lnTo>
                    <a:pt x="2177888" y="855147"/>
                  </a:lnTo>
                  <a:lnTo>
                    <a:pt x="2224046" y="830826"/>
                  </a:lnTo>
                  <a:lnTo>
                    <a:pt x="2280567" y="788128"/>
                  </a:lnTo>
                  <a:lnTo>
                    <a:pt x="2337778" y="736796"/>
                  </a:lnTo>
                  <a:lnTo>
                    <a:pt x="2373128" y="684325"/>
                  </a:lnTo>
                  <a:lnTo>
                    <a:pt x="2390080" y="636644"/>
                  </a:lnTo>
                  <a:lnTo>
                    <a:pt x="2395119" y="582165"/>
                  </a:lnTo>
                  <a:lnTo>
                    <a:pt x="2386062" y="526343"/>
                  </a:lnTo>
                  <a:lnTo>
                    <a:pt x="2373277" y="487406"/>
                  </a:lnTo>
                  <a:lnTo>
                    <a:pt x="2351551" y="453642"/>
                  </a:lnTo>
                  <a:lnTo>
                    <a:pt x="2300500" y="397967"/>
                  </a:lnTo>
                  <a:lnTo>
                    <a:pt x="2247998" y="341939"/>
                  </a:lnTo>
                  <a:lnTo>
                    <a:pt x="2228285" y="320428"/>
                  </a:lnTo>
                  <a:lnTo>
                    <a:pt x="2167051" y="273495"/>
                  </a:lnTo>
                  <a:lnTo>
                    <a:pt x="2151365" y="260763"/>
                  </a:lnTo>
                  <a:lnTo>
                    <a:pt x="2092113" y="228301"/>
                  </a:lnTo>
                  <a:lnTo>
                    <a:pt x="2028620" y="196368"/>
                  </a:lnTo>
                  <a:lnTo>
                    <a:pt x="1967443" y="161487"/>
                  </a:lnTo>
                  <a:lnTo>
                    <a:pt x="1912506" y="139678"/>
                  </a:lnTo>
                  <a:lnTo>
                    <a:pt x="1850614" y="114981"/>
                  </a:lnTo>
                  <a:lnTo>
                    <a:pt x="1793486" y="97629"/>
                  </a:lnTo>
                  <a:lnTo>
                    <a:pt x="1737564" y="85079"/>
                  </a:lnTo>
                  <a:lnTo>
                    <a:pt x="1678491" y="73951"/>
                  </a:lnTo>
                  <a:lnTo>
                    <a:pt x="1622198" y="59711"/>
                  </a:lnTo>
                  <a:lnTo>
                    <a:pt x="1562812" y="45633"/>
                  </a:lnTo>
                  <a:lnTo>
                    <a:pt x="1511741" y="34706"/>
                  </a:lnTo>
                  <a:lnTo>
                    <a:pt x="1456939" y="26612"/>
                  </a:lnTo>
                  <a:lnTo>
                    <a:pt x="1401053" y="22154"/>
                  </a:lnTo>
                  <a:lnTo>
                    <a:pt x="1344954" y="18153"/>
                  </a:lnTo>
                  <a:lnTo>
                    <a:pt x="1283224" y="12034"/>
                  </a:lnTo>
                  <a:lnTo>
                    <a:pt x="1223110" y="10825"/>
                  </a:lnTo>
                  <a:lnTo>
                    <a:pt x="1166175" y="7467"/>
                  </a:lnTo>
                  <a:lnTo>
                    <a:pt x="1104279" y="1475"/>
                  </a:lnTo>
                  <a:lnTo>
                    <a:pt x="1042963" y="290"/>
                  </a:lnTo>
                  <a:lnTo>
                    <a:pt x="994092" y="85"/>
                  </a:lnTo>
                  <a:lnTo>
                    <a:pt x="935064" y="16"/>
                  </a:lnTo>
                  <a:lnTo>
                    <a:pt x="878344" y="3"/>
                  </a:lnTo>
                  <a:lnTo>
                    <a:pt x="822079" y="0"/>
                  </a:lnTo>
                  <a:lnTo>
                    <a:pt x="765905" y="3119"/>
                  </a:lnTo>
                  <a:lnTo>
                    <a:pt x="704160" y="9064"/>
                  </a:lnTo>
                  <a:lnTo>
                    <a:pt x="644043" y="10239"/>
                  </a:lnTo>
                  <a:lnTo>
                    <a:pt x="587108" y="10470"/>
                  </a:lnTo>
                  <a:lnTo>
                    <a:pt x="530801" y="16106"/>
                  </a:lnTo>
                  <a:lnTo>
                    <a:pt x="467383" y="20078"/>
                  </a:lnTo>
                  <a:lnTo>
                    <a:pt x="408582" y="20863"/>
                  </a:lnTo>
                  <a:lnTo>
                    <a:pt x="351907" y="26607"/>
                  </a:lnTo>
                  <a:lnTo>
                    <a:pt x="294482" y="39007"/>
                  </a:lnTo>
                  <a:lnTo>
                    <a:pt x="231147" y="49602"/>
                  </a:lnTo>
                  <a:lnTo>
                    <a:pt x="178818" y="57630"/>
                  </a:lnTo>
                  <a:lnTo>
                    <a:pt x="123661" y="631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73740" y="202748"/>
            <a:ext cx="1516105" cy="502495"/>
            <a:chOff x="273740" y="202748"/>
            <a:chExt cx="1516105" cy="502495"/>
          </a:xfrm>
        </p:grpSpPr>
        <p:sp>
          <p:nvSpPr>
            <p:cNvPr id="2" name="Freeform 1"/>
            <p:cNvSpPr/>
            <p:nvPr/>
          </p:nvSpPr>
          <p:spPr>
            <a:xfrm>
              <a:off x="403204" y="231626"/>
              <a:ext cx="17936" cy="357970"/>
            </a:xfrm>
            <a:custGeom>
              <a:avLst/>
              <a:gdLst/>
              <a:ahLst/>
              <a:cxnLst/>
              <a:rect l="0" t="0" r="0" b="0"/>
              <a:pathLst>
                <a:path w="17936" h="357970">
                  <a:moveTo>
                    <a:pt x="17935" y="0"/>
                  </a:moveTo>
                  <a:lnTo>
                    <a:pt x="3464" y="34792"/>
                  </a:lnTo>
                  <a:lnTo>
                    <a:pt x="0" y="77899"/>
                  </a:lnTo>
                  <a:lnTo>
                    <a:pt x="5597" y="134451"/>
                  </a:lnTo>
                  <a:lnTo>
                    <a:pt x="6871" y="188796"/>
                  </a:lnTo>
                  <a:lnTo>
                    <a:pt x="7248" y="238824"/>
                  </a:lnTo>
                  <a:lnTo>
                    <a:pt x="12965" y="297650"/>
                  </a:lnTo>
                  <a:lnTo>
                    <a:pt x="7407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3740" y="202748"/>
              <a:ext cx="270497" cy="228921"/>
            </a:xfrm>
            <a:custGeom>
              <a:avLst/>
              <a:gdLst/>
              <a:ahLst/>
              <a:cxnLst/>
              <a:rect l="0" t="0" r="0" b="0"/>
              <a:pathLst>
                <a:path w="270497" h="228921">
                  <a:moveTo>
                    <a:pt x="0" y="81521"/>
                  </a:moveTo>
                  <a:lnTo>
                    <a:pt x="5590" y="59164"/>
                  </a:lnTo>
                  <a:lnTo>
                    <a:pt x="17692" y="41949"/>
                  </a:lnTo>
                  <a:lnTo>
                    <a:pt x="35940" y="27668"/>
                  </a:lnTo>
                  <a:lnTo>
                    <a:pt x="93713" y="5077"/>
                  </a:lnTo>
                  <a:lnTo>
                    <a:pt x="152306" y="0"/>
                  </a:lnTo>
                  <a:lnTo>
                    <a:pt x="193567" y="7324"/>
                  </a:lnTo>
                  <a:lnTo>
                    <a:pt x="242921" y="31167"/>
                  </a:lnTo>
                  <a:lnTo>
                    <a:pt x="257314" y="45103"/>
                  </a:lnTo>
                  <a:lnTo>
                    <a:pt x="262790" y="53733"/>
                  </a:lnTo>
                  <a:lnTo>
                    <a:pt x="270496" y="93825"/>
                  </a:lnTo>
                  <a:lnTo>
                    <a:pt x="267191" y="137159"/>
                  </a:lnTo>
                  <a:lnTo>
                    <a:pt x="258742" y="159281"/>
                  </a:lnTo>
                  <a:lnTo>
                    <a:pt x="234254" y="192547"/>
                  </a:lnTo>
                  <a:lnTo>
                    <a:pt x="208229" y="208914"/>
                  </a:lnTo>
                  <a:lnTo>
                    <a:pt x="157928" y="2289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26424" y="452097"/>
              <a:ext cx="94758" cy="99152"/>
            </a:xfrm>
            <a:custGeom>
              <a:avLst/>
              <a:gdLst/>
              <a:ahLst/>
              <a:cxnLst/>
              <a:rect l="0" t="0" r="0" b="0"/>
              <a:pathLst>
                <a:path w="94758" h="99152">
                  <a:moveTo>
                    <a:pt x="0" y="42742"/>
                  </a:moveTo>
                  <a:lnTo>
                    <a:pt x="15619" y="99151"/>
                  </a:lnTo>
                  <a:lnTo>
                    <a:pt x="5841" y="70664"/>
                  </a:lnTo>
                  <a:lnTo>
                    <a:pt x="5716" y="51642"/>
                  </a:lnTo>
                  <a:lnTo>
                    <a:pt x="7320" y="41656"/>
                  </a:lnTo>
                  <a:lnTo>
                    <a:pt x="11899" y="33829"/>
                  </a:lnTo>
                  <a:lnTo>
                    <a:pt x="54210" y="3195"/>
                  </a:lnTo>
                  <a:lnTo>
                    <a:pt x="63046" y="0"/>
                  </a:lnTo>
                  <a:lnTo>
                    <a:pt x="94757" y="6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89291" y="463253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89" y="0"/>
                  </a:moveTo>
                  <a:lnTo>
                    <a:pt x="0" y="16768"/>
                  </a:lnTo>
                  <a:lnTo>
                    <a:pt x="4442" y="68347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94880" y="38955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58051" y="432045"/>
              <a:ext cx="168457" cy="145803"/>
            </a:xfrm>
            <a:custGeom>
              <a:avLst/>
              <a:gdLst/>
              <a:ahLst/>
              <a:cxnLst/>
              <a:rect l="0" t="0" r="0" b="0"/>
              <a:pathLst>
                <a:path w="168457" h="145803">
                  <a:moveTo>
                    <a:pt x="0" y="10151"/>
                  </a:moveTo>
                  <a:lnTo>
                    <a:pt x="14655" y="68768"/>
                  </a:lnTo>
                  <a:lnTo>
                    <a:pt x="36881" y="128485"/>
                  </a:lnTo>
                  <a:lnTo>
                    <a:pt x="38618" y="145802"/>
                  </a:lnTo>
                  <a:lnTo>
                    <a:pt x="37444" y="143869"/>
                  </a:lnTo>
                  <a:lnTo>
                    <a:pt x="23767" y="90059"/>
                  </a:lnTo>
                  <a:lnTo>
                    <a:pt x="21593" y="37374"/>
                  </a:lnTo>
                  <a:lnTo>
                    <a:pt x="27534" y="16011"/>
                  </a:lnTo>
                  <a:lnTo>
                    <a:pt x="32394" y="7039"/>
                  </a:lnTo>
                  <a:lnTo>
                    <a:pt x="40314" y="2227"/>
                  </a:lnTo>
                  <a:lnTo>
                    <a:pt x="61591" y="0"/>
                  </a:lnTo>
                  <a:lnTo>
                    <a:pt x="80406" y="6030"/>
                  </a:lnTo>
                  <a:lnTo>
                    <a:pt x="111549" y="28964"/>
                  </a:lnTo>
                  <a:lnTo>
                    <a:pt x="139061" y="64430"/>
                  </a:lnTo>
                  <a:lnTo>
                    <a:pt x="165054" y="127231"/>
                  </a:lnTo>
                  <a:lnTo>
                    <a:pt x="168456" y="1364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937944" y="413538"/>
              <a:ext cx="114906" cy="134007"/>
            </a:xfrm>
            <a:custGeom>
              <a:avLst/>
              <a:gdLst/>
              <a:ahLst/>
              <a:cxnLst/>
              <a:rect l="0" t="0" r="0" b="0"/>
              <a:pathLst>
                <a:path w="114906" h="134007">
                  <a:moveTo>
                    <a:pt x="104377" y="18130"/>
                  </a:moveTo>
                  <a:lnTo>
                    <a:pt x="93198" y="6951"/>
                  </a:lnTo>
                  <a:lnTo>
                    <a:pt x="75232" y="1463"/>
                  </a:lnTo>
                  <a:lnTo>
                    <a:pt x="63890" y="0"/>
                  </a:lnTo>
                  <a:lnTo>
                    <a:pt x="45049" y="4613"/>
                  </a:lnTo>
                  <a:lnTo>
                    <a:pt x="18168" y="23484"/>
                  </a:lnTo>
                  <a:lnTo>
                    <a:pt x="8300" y="32228"/>
                  </a:lnTo>
                  <a:lnTo>
                    <a:pt x="2891" y="42736"/>
                  </a:lnTo>
                  <a:lnTo>
                    <a:pt x="0" y="66891"/>
                  </a:lnTo>
                  <a:lnTo>
                    <a:pt x="5735" y="90104"/>
                  </a:lnTo>
                  <a:lnTo>
                    <a:pt x="17252" y="110950"/>
                  </a:lnTo>
                  <a:lnTo>
                    <a:pt x="34069" y="128013"/>
                  </a:lnTo>
                  <a:lnTo>
                    <a:pt x="44637" y="132330"/>
                  </a:lnTo>
                  <a:lnTo>
                    <a:pt x="68857" y="134006"/>
                  </a:lnTo>
                  <a:lnTo>
                    <a:pt x="88980" y="127732"/>
                  </a:lnTo>
                  <a:lnTo>
                    <a:pt x="114905" y="1128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16020" y="463253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0" y="58617"/>
                  </a:lnTo>
                  <a:lnTo>
                    <a:pt x="3120" y="75965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116020" y="3579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202194" y="430656"/>
              <a:ext cx="114735" cy="274587"/>
            </a:xfrm>
            <a:custGeom>
              <a:avLst/>
              <a:gdLst/>
              <a:ahLst/>
              <a:cxnLst/>
              <a:rect l="0" t="0" r="0" b="0"/>
              <a:pathLst>
                <a:path w="114735" h="274587">
                  <a:moveTo>
                    <a:pt x="19111" y="116825"/>
                  </a:moveTo>
                  <a:lnTo>
                    <a:pt x="27444" y="165756"/>
                  </a:lnTo>
                  <a:lnTo>
                    <a:pt x="28989" y="213602"/>
                  </a:lnTo>
                  <a:lnTo>
                    <a:pt x="35100" y="270992"/>
                  </a:lnTo>
                  <a:lnTo>
                    <a:pt x="36790" y="274586"/>
                  </a:lnTo>
                  <a:lnTo>
                    <a:pt x="37916" y="272302"/>
                  </a:lnTo>
                  <a:lnTo>
                    <a:pt x="37997" y="257286"/>
                  </a:lnTo>
                  <a:lnTo>
                    <a:pt x="25382" y="196168"/>
                  </a:lnTo>
                  <a:lnTo>
                    <a:pt x="19180" y="141120"/>
                  </a:lnTo>
                  <a:lnTo>
                    <a:pt x="7903" y="85186"/>
                  </a:lnTo>
                  <a:lnTo>
                    <a:pt x="0" y="29077"/>
                  </a:lnTo>
                  <a:lnTo>
                    <a:pt x="2861" y="18552"/>
                  </a:lnTo>
                  <a:lnTo>
                    <a:pt x="8278" y="10366"/>
                  </a:lnTo>
                  <a:lnTo>
                    <a:pt x="15398" y="3738"/>
                  </a:lnTo>
                  <a:lnTo>
                    <a:pt x="23655" y="490"/>
                  </a:lnTo>
                  <a:lnTo>
                    <a:pt x="42188" y="0"/>
                  </a:lnTo>
                  <a:lnTo>
                    <a:pt x="72352" y="11891"/>
                  </a:lnTo>
                  <a:lnTo>
                    <a:pt x="97927" y="30232"/>
                  </a:lnTo>
                  <a:lnTo>
                    <a:pt x="114734" y="56073"/>
                  </a:lnTo>
                  <a:lnTo>
                    <a:pt x="114445" y="64625"/>
                  </a:lnTo>
                  <a:lnTo>
                    <a:pt x="110743" y="72667"/>
                  </a:lnTo>
                  <a:lnTo>
                    <a:pt x="104766" y="80367"/>
                  </a:lnTo>
                  <a:lnTo>
                    <a:pt x="85646" y="88923"/>
                  </a:lnTo>
                  <a:lnTo>
                    <a:pt x="51693" y="93740"/>
                  </a:lnTo>
                  <a:lnTo>
                    <a:pt x="19111" y="957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350742" y="416559"/>
              <a:ext cx="154834" cy="128144"/>
            </a:xfrm>
            <a:custGeom>
              <a:avLst/>
              <a:gdLst/>
              <a:ahLst/>
              <a:cxnLst/>
              <a:rect l="0" t="0" r="0" b="0"/>
              <a:pathLst>
                <a:path w="154834" h="128144">
                  <a:moveTo>
                    <a:pt x="70605" y="78280"/>
                  </a:moveTo>
                  <a:lnTo>
                    <a:pt x="81783" y="67102"/>
                  </a:lnTo>
                  <a:lnTo>
                    <a:pt x="83906" y="60299"/>
                  </a:lnTo>
                  <a:lnTo>
                    <a:pt x="81305" y="33958"/>
                  </a:lnTo>
                  <a:lnTo>
                    <a:pt x="76140" y="14128"/>
                  </a:lnTo>
                  <a:lnTo>
                    <a:pt x="69616" y="7436"/>
                  </a:lnTo>
                  <a:lnTo>
                    <a:pt x="49888" y="0"/>
                  </a:lnTo>
                  <a:lnTo>
                    <a:pt x="40416" y="357"/>
                  </a:lnTo>
                  <a:lnTo>
                    <a:pt x="23652" y="6993"/>
                  </a:lnTo>
                  <a:lnTo>
                    <a:pt x="11522" y="20860"/>
                  </a:lnTo>
                  <a:lnTo>
                    <a:pt x="3402" y="39892"/>
                  </a:lnTo>
                  <a:lnTo>
                    <a:pt x="0" y="75744"/>
                  </a:lnTo>
                  <a:lnTo>
                    <a:pt x="3350" y="98210"/>
                  </a:lnTo>
                  <a:lnTo>
                    <a:pt x="14977" y="116773"/>
                  </a:lnTo>
                  <a:lnTo>
                    <a:pt x="22991" y="124999"/>
                  </a:lnTo>
                  <a:lnTo>
                    <a:pt x="31843" y="128143"/>
                  </a:lnTo>
                  <a:lnTo>
                    <a:pt x="41254" y="127900"/>
                  </a:lnTo>
                  <a:lnTo>
                    <a:pt x="51038" y="125398"/>
                  </a:lnTo>
                  <a:lnTo>
                    <a:pt x="68147" y="110140"/>
                  </a:lnTo>
                  <a:lnTo>
                    <a:pt x="92606" y="67806"/>
                  </a:lnTo>
                  <a:lnTo>
                    <a:pt x="96971" y="64278"/>
                  </a:lnTo>
                  <a:lnTo>
                    <a:pt x="101050" y="65436"/>
                  </a:lnTo>
                  <a:lnTo>
                    <a:pt x="121592" y="86921"/>
                  </a:lnTo>
                  <a:lnTo>
                    <a:pt x="134600" y="93819"/>
                  </a:lnTo>
                  <a:lnTo>
                    <a:pt x="154833" y="993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542100" y="252683"/>
              <a:ext cx="16118" cy="294799"/>
            </a:xfrm>
            <a:custGeom>
              <a:avLst/>
              <a:gdLst/>
              <a:ahLst/>
              <a:cxnLst/>
              <a:rect l="0" t="0" r="0" b="0"/>
              <a:pathLst>
                <a:path w="16118" h="294799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5284" y="139262"/>
                  </a:lnTo>
                  <a:lnTo>
                    <a:pt x="5528" y="197481"/>
                  </a:lnTo>
                  <a:lnTo>
                    <a:pt x="8696" y="257854"/>
                  </a:lnTo>
                  <a:lnTo>
                    <a:pt x="1611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705616" y="373436"/>
              <a:ext cx="73701" cy="5590"/>
            </a:xfrm>
            <a:custGeom>
              <a:avLst/>
              <a:gdLst/>
              <a:ahLst/>
              <a:cxnLst/>
              <a:rect l="0" t="0" r="0" b="0"/>
              <a:pathLst>
                <a:path w="73701" h="5590">
                  <a:moveTo>
                    <a:pt x="73700" y="5589"/>
                  </a:moveTo>
                  <a:lnTo>
                    <a:pt x="56932" y="0"/>
                  </a:lnTo>
                  <a:lnTo>
                    <a:pt x="39341" y="376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705616" y="452725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052447" y="115813"/>
            <a:ext cx="1341049" cy="484312"/>
            <a:chOff x="2052447" y="115813"/>
            <a:chExt cx="1341049" cy="484312"/>
          </a:xfrm>
        </p:grpSpPr>
        <p:sp>
          <p:nvSpPr>
            <p:cNvPr id="17" name="Freeform 16"/>
            <p:cNvSpPr/>
            <p:nvPr/>
          </p:nvSpPr>
          <p:spPr>
            <a:xfrm>
              <a:off x="2052447" y="132755"/>
              <a:ext cx="242878" cy="199676"/>
            </a:xfrm>
            <a:custGeom>
              <a:avLst/>
              <a:gdLst/>
              <a:ahLst/>
              <a:cxnLst/>
              <a:rect l="0" t="0" r="0" b="0"/>
              <a:pathLst>
                <a:path w="242878" h="199676">
                  <a:moveTo>
                    <a:pt x="190123" y="25172"/>
                  </a:moveTo>
                  <a:lnTo>
                    <a:pt x="162567" y="9531"/>
                  </a:lnTo>
                  <a:lnTo>
                    <a:pt x="120607" y="0"/>
                  </a:lnTo>
                  <a:lnTo>
                    <a:pt x="67033" y="6075"/>
                  </a:lnTo>
                  <a:lnTo>
                    <a:pt x="33159" y="18344"/>
                  </a:lnTo>
                  <a:lnTo>
                    <a:pt x="22309" y="24129"/>
                  </a:lnTo>
                  <a:lnTo>
                    <a:pt x="7134" y="43036"/>
                  </a:lnTo>
                  <a:lnTo>
                    <a:pt x="1450" y="54629"/>
                  </a:lnTo>
                  <a:lnTo>
                    <a:pt x="0" y="64697"/>
                  </a:lnTo>
                  <a:lnTo>
                    <a:pt x="4628" y="82123"/>
                  </a:lnTo>
                  <a:lnTo>
                    <a:pt x="17603" y="94547"/>
                  </a:lnTo>
                  <a:lnTo>
                    <a:pt x="36238" y="102799"/>
                  </a:lnTo>
                  <a:lnTo>
                    <a:pt x="73037" y="106274"/>
                  </a:lnTo>
                  <a:lnTo>
                    <a:pt x="127394" y="100680"/>
                  </a:lnTo>
                  <a:lnTo>
                    <a:pt x="166077" y="102527"/>
                  </a:lnTo>
                  <a:lnTo>
                    <a:pt x="210589" y="113632"/>
                  </a:lnTo>
                  <a:lnTo>
                    <a:pt x="237001" y="129241"/>
                  </a:lnTo>
                  <a:lnTo>
                    <a:pt x="241262" y="137835"/>
                  </a:lnTo>
                  <a:lnTo>
                    <a:pt x="242877" y="159862"/>
                  </a:lnTo>
                  <a:lnTo>
                    <a:pt x="239330" y="169948"/>
                  </a:lnTo>
                  <a:lnTo>
                    <a:pt x="226030" y="187393"/>
                  </a:lnTo>
                  <a:lnTo>
                    <a:pt x="205302" y="196706"/>
                  </a:lnTo>
                  <a:lnTo>
                    <a:pt x="180491" y="199675"/>
                  </a:lnTo>
                  <a:lnTo>
                    <a:pt x="118159" y="189066"/>
                  </a:lnTo>
                  <a:lnTo>
                    <a:pt x="84838" y="1725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162890" y="115813"/>
              <a:ext cx="16510" cy="231628"/>
            </a:xfrm>
            <a:custGeom>
              <a:avLst/>
              <a:gdLst/>
              <a:ahLst/>
              <a:cxnLst/>
              <a:rect l="0" t="0" r="0" b="0"/>
              <a:pathLst>
                <a:path w="16510" h="231628">
                  <a:moveTo>
                    <a:pt x="16509" y="0"/>
                  </a:moveTo>
                  <a:lnTo>
                    <a:pt x="9273" y="27556"/>
                  </a:lnTo>
                  <a:lnTo>
                    <a:pt x="6631" y="83779"/>
                  </a:lnTo>
                  <a:lnTo>
                    <a:pt x="0" y="145953"/>
                  </a:lnTo>
                  <a:lnTo>
                    <a:pt x="4961" y="205440"/>
                  </a:lnTo>
                  <a:lnTo>
                    <a:pt x="598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00497" y="178984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15468" y="16768"/>
                  </a:lnTo>
                  <a:lnTo>
                    <a:pt x="17570" y="69516"/>
                  </a:lnTo>
                  <a:lnTo>
                    <a:pt x="15386" y="123089"/>
                  </a:lnTo>
                  <a:lnTo>
                    <a:pt x="19937" y="173403"/>
                  </a:lnTo>
                  <a:lnTo>
                    <a:pt x="20836" y="228401"/>
                  </a:lnTo>
                  <a:lnTo>
                    <a:pt x="17894" y="28120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16310" y="473782"/>
              <a:ext cx="29256" cy="126343"/>
            </a:xfrm>
            <a:custGeom>
              <a:avLst/>
              <a:gdLst/>
              <a:ahLst/>
              <a:cxnLst/>
              <a:rect l="0" t="0" r="0" b="0"/>
              <a:pathLst>
                <a:path w="29256" h="126343">
                  <a:moveTo>
                    <a:pt x="0" y="0"/>
                  </a:moveTo>
                  <a:lnTo>
                    <a:pt x="23720" y="43962"/>
                  </a:lnTo>
                  <a:lnTo>
                    <a:pt x="29255" y="7983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664988" y="225326"/>
              <a:ext cx="251406" cy="294299"/>
            </a:xfrm>
            <a:custGeom>
              <a:avLst/>
              <a:gdLst/>
              <a:ahLst/>
              <a:cxnLst/>
              <a:rect l="0" t="0" r="0" b="0"/>
              <a:pathLst>
                <a:path w="251406" h="294299">
                  <a:moveTo>
                    <a:pt x="9250" y="48414"/>
                  </a:moveTo>
                  <a:lnTo>
                    <a:pt x="18825" y="24368"/>
                  </a:lnTo>
                  <a:lnTo>
                    <a:pt x="29493" y="10041"/>
                  </a:lnTo>
                  <a:lnTo>
                    <a:pt x="48273" y="2114"/>
                  </a:lnTo>
                  <a:lnTo>
                    <a:pt x="59832" y="0"/>
                  </a:lnTo>
                  <a:lnTo>
                    <a:pt x="82034" y="3890"/>
                  </a:lnTo>
                  <a:lnTo>
                    <a:pt x="111144" y="19234"/>
                  </a:lnTo>
                  <a:lnTo>
                    <a:pt x="127066" y="34276"/>
                  </a:lnTo>
                  <a:lnTo>
                    <a:pt x="141941" y="56558"/>
                  </a:lnTo>
                  <a:lnTo>
                    <a:pt x="152291" y="101000"/>
                  </a:lnTo>
                  <a:lnTo>
                    <a:pt x="155358" y="151213"/>
                  </a:lnTo>
                  <a:lnTo>
                    <a:pt x="147988" y="203771"/>
                  </a:lnTo>
                  <a:lnTo>
                    <a:pt x="132148" y="247948"/>
                  </a:lnTo>
                  <a:lnTo>
                    <a:pt x="126277" y="258646"/>
                  </a:lnTo>
                  <a:lnTo>
                    <a:pt x="110395" y="273652"/>
                  </a:lnTo>
                  <a:lnTo>
                    <a:pt x="71603" y="292817"/>
                  </a:lnTo>
                  <a:lnTo>
                    <a:pt x="51000" y="294298"/>
                  </a:lnTo>
                  <a:lnTo>
                    <a:pt x="30145" y="289887"/>
                  </a:lnTo>
                  <a:lnTo>
                    <a:pt x="9178" y="280128"/>
                  </a:lnTo>
                  <a:lnTo>
                    <a:pt x="3353" y="271910"/>
                  </a:lnTo>
                  <a:lnTo>
                    <a:pt x="0" y="250301"/>
                  </a:lnTo>
                  <a:lnTo>
                    <a:pt x="5529" y="231339"/>
                  </a:lnTo>
                  <a:lnTo>
                    <a:pt x="10279" y="223006"/>
                  </a:lnTo>
                  <a:lnTo>
                    <a:pt x="24915" y="210629"/>
                  </a:lnTo>
                  <a:lnTo>
                    <a:pt x="33731" y="205690"/>
                  </a:lnTo>
                  <a:lnTo>
                    <a:pt x="56005" y="203323"/>
                  </a:lnTo>
                  <a:lnTo>
                    <a:pt x="102844" y="211335"/>
                  </a:lnTo>
                  <a:lnTo>
                    <a:pt x="158010" y="240104"/>
                  </a:lnTo>
                  <a:lnTo>
                    <a:pt x="194227" y="245981"/>
                  </a:lnTo>
                  <a:lnTo>
                    <a:pt x="251405" y="23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90891" y="263212"/>
              <a:ext cx="218091" cy="266050"/>
            </a:xfrm>
            <a:custGeom>
              <a:avLst/>
              <a:gdLst/>
              <a:ahLst/>
              <a:cxnLst/>
              <a:rect l="0" t="0" r="0" b="0"/>
              <a:pathLst>
                <a:path w="218091" h="266050">
                  <a:moveTo>
                    <a:pt x="120259" y="0"/>
                  </a:moveTo>
                  <a:lnTo>
                    <a:pt x="76296" y="20243"/>
                  </a:lnTo>
                  <a:lnTo>
                    <a:pt x="46012" y="39403"/>
                  </a:lnTo>
                  <a:lnTo>
                    <a:pt x="31498" y="56117"/>
                  </a:lnTo>
                  <a:lnTo>
                    <a:pt x="8744" y="112978"/>
                  </a:lnTo>
                  <a:lnTo>
                    <a:pt x="0" y="147729"/>
                  </a:lnTo>
                  <a:lnTo>
                    <a:pt x="4948" y="187141"/>
                  </a:lnTo>
                  <a:lnTo>
                    <a:pt x="14807" y="214585"/>
                  </a:lnTo>
                  <a:lnTo>
                    <a:pt x="30108" y="236141"/>
                  </a:lnTo>
                  <a:lnTo>
                    <a:pt x="48606" y="252351"/>
                  </a:lnTo>
                  <a:lnTo>
                    <a:pt x="68526" y="263454"/>
                  </a:lnTo>
                  <a:lnTo>
                    <a:pt x="92197" y="266049"/>
                  </a:lnTo>
                  <a:lnTo>
                    <a:pt x="105061" y="265104"/>
                  </a:lnTo>
                  <a:lnTo>
                    <a:pt x="128712" y="254694"/>
                  </a:lnTo>
                  <a:lnTo>
                    <a:pt x="190656" y="207627"/>
                  </a:lnTo>
                  <a:lnTo>
                    <a:pt x="205359" y="187035"/>
                  </a:lnTo>
                  <a:lnTo>
                    <a:pt x="215793" y="162285"/>
                  </a:lnTo>
                  <a:lnTo>
                    <a:pt x="218090" y="138807"/>
                  </a:lnTo>
                  <a:lnTo>
                    <a:pt x="214042" y="116674"/>
                  </a:lnTo>
                  <a:lnTo>
                    <a:pt x="185887" y="63284"/>
                  </a:lnTo>
                  <a:lnTo>
                    <a:pt x="175709" y="56228"/>
                  </a:lnTo>
                  <a:lnTo>
                    <a:pt x="126706" y="44902"/>
                  </a:lnTo>
                  <a:lnTo>
                    <a:pt x="99202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61285" y="305326"/>
              <a:ext cx="232211" cy="218045"/>
            </a:xfrm>
            <a:custGeom>
              <a:avLst/>
              <a:gdLst/>
              <a:ahLst/>
              <a:cxnLst/>
              <a:rect l="0" t="0" r="0" b="0"/>
              <a:pathLst>
                <a:path w="232211" h="218045">
                  <a:moveTo>
                    <a:pt x="113077" y="10528"/>
                  </a:moveTo>
                  <a:lnTo>
                    <a:pt x="96310" y="4939"/>
                  </a:lnTo>
                  <a:lnTo>
                    <a:pt x="78719" y="5315"/>
                  </a:lnTo>
                  <a:lnTo>
                    <a:pt x="60372" y="10551"/>
                  </a:lnTo>
                  <a:lnTo>
                    <a:pt x="44419" y="20677"/>
                  </a:lnTo>
                  <a:lnTo>
                    <a:pt x="22284" y="45121"/>
                  </a:lnTo>
                  <a:lnTo>
                    <a:pt x="6497" y="80180"/>
                  </a:lnTo>
                  <a:lnTo>
                    <a:pt x="0" y="120203"/>
                  </a:lnTo>
                  <a:lnTo>
                    <a:pt x="9253" y="161698"/>
                  </a:lnTo>
                  <a:lnTo>
                    <a:pt x="23650" y="183390"/>
                  </a:lnTo>
                  <a:lnTo>
                    <a:pt x="41746" y="199660"/>
                  </a:lnTo>
                  <a:lnTo>
                    <a:pt x="61487" y="210790"/>
                  </a:lnTo>
                  <a:lnTo>
                    <a:pt x="97921" y="218044"/>
                  </a:lnTo>
                  <a:lnTo>
                    <a:pt x="138353" y="214604"/>
                  </a:lnTo>
                  <a:lnTo>
                    <a:pt x="159796" y="206124"/>
                  </a:lnTo>
                  <a:lnTo>
                    <a:pt x="214506" y="161177"/>
                  </a:lnTo>
                  <a:lnTo>
                    <a:pt x="230218" y="129124"/>
                  </a:lnTo>
                  <a:lnTo>
                    <a:pt x="232210" y="106522"/>
                  </a:lnTo>
                  <a:lnTo>
                    <a:pt x="228027" y="84778"/>
                  </a:lnTo>
                  <a:lnTo>
                    <a:pt x="212517" y="53975"/>
                  </a:lnTo>
                  <a:lnTo>
                    <a:pt x="191934" y="29511"/>
                  </a:lnTo>
                  <a:lnTo>
                    <a:pt x="173861" y="14676"/>
                  </a:lnTo>
                  <a:lnTo>
                    <a:pt x="151010" y="6522"/>
                  </a:lnTo>
                  <a:lnTo>
                    <a:pt x="10254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26383" y="903847"/>
            <a:ext cx="4264043" cy="612257"/>
            <a:chOff x="326383" y="903847"/>
            <a:chExt cx="4264043" cy="612257"/>
          </a:xfrm>
        </p:grpSpPr>
        <p:sp>
          <p:nvSpPr>
            <p:cNvPr id="25" name="Freeform 24"/>
            <p:cNvSpPr/>
            <p:nvPr/>
          </p:nvSpPr>
          <p:spPr>
            <a:xfrm>
              <a:off x="431668" y="989678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8333" y="37478"/>
                  </a:lnTo>
                  <a:lnTo>
                    <a:pt x="10095" y="94491"/>
                  </a:lnTo>
                  <a:lnTo>
                    <a:pt x="17678" y="146437"/>
                  </a:lnTo>
                  <a:lnTo>
                    <a:pt x="20390" y="200545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26383" y="950266"/>
              <a:ext cx="273742" cy="281569"/>
            </a:xfrm>
            <a:custGeom>
              <a:avLst/>
              <a:gdLst/>
              <a:ahLst/>
              <a:cxnLst/>
              <a:rect l="0" t="0" r="0" b="0"/>
              <a:pathLst>
                <a:path w="273742" h="281569">
                  <a:moveTo>
                    <a:pt x="0" y="81526"/>
                  </a:moveTo>
                  <a:lnTo>
                    <a:pt x="9575" y="57480"/>
                  </a:lnTo>
                  <a:lnTo>
                    <a:pt x="39403" y="21933"/>
                  </a:lnTo>
                  <a:lnTo>
                    <a:pt x="71076" y="6417"/>
                  </a:lnTo>
                  <a:lnTo>
                    <a:pt x="115686" y="0"/>
                  </a:lnTo>
                  <a:lnTo>
                    <a:pt x="142663" y="4738"/>
                  </a:lnTo>
                  <a:lnTo>
                    <a:pt x="174462" y="20560"/>
                  </a:lnTo>
                  <a:lnTo>
                    <a:pt x="182988" y="26844"/>
                  </a:lnTo>
                  <a:lnTo>
                    <a:pt x="195582" y="46305"/>
                  </a:lnTo>
                  <a:lnTo>
                    <a:pt x="200578" y="58045"/>
                  </a:lnTo>
                  <a:lnTo>
                    <a:pt x="201569" y="69382"/>
                  </a:lnTo>
                  <a:lnTo>
                    <a:pt x="196431" y="91337"/>
                  </a:lnTo>
                  <a:lnTo>
                    <a:pt x="180384" y="123428"/>
                  </a:lnTo>
                  <a:lnTo>
                    <a:pt x="164399" y="138364"/>
                  </a:lnTo>
                  <a:lnTo>
                    <a:pt x="155223" y="143984"/>
                  </a:lnTo>
                  <a:lnTo>
                    <a:pt x="151445" y="150071"/>
                  </a:lnTo>
                  <a:lnTo>
                    <a:pt x="151266" y="156469"/>
                  </a:lnTo>
                  <a:lnTo>
                    <a:pt x="157306" y="169816"/>
                  </a:lnTo>
                  <a:lnTo>
                    <a:pt x="203535" y="226762"/>
                  </a:lnTo>
                  <a:lnTo>
                    <a:pt x="252066" y="267730"/>
                  </a:lnTo>
                  <a:lnTo>
                    <a:pt x="273741" y="2815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8201" y="1100726"/>
              <a:ext cx="191965" cy="131296"/>
            </a:xfrm>
            <a:custGeom>
              <a:avLst/>
              <a:gdLst/>
              <a:ahLst/>
              <a:cxnLst/>
              <a:rect l="0" t="0" r="0" b="0"/>
              <a:pathLst>
                <a:path w="191965" h="131296">
                  <a:moveTo>
                    <a:pt x="76151" y="78465"/>
                  </a:moveTo>
                  <a:lnTo>
                    <a:pt x="105459" y="43568"/>
                  </a:lnTo>
                  <a:lnTo>
                    <a:pt x="108558" y="34143"/>
                  </a:lnTo>
                  <a:lnTo>
                    <a:pt x="108881" y="14313"/>
                  </a:lnTo>
                  <a:lnTo>
                    <a:pt x="103820" y="7621"/>
                  </a:lnTo>
                  <a:lnTo>
                    <a:pt x="85719" y="186"/>
                  </a:lnTo>
                  <a:lnTo>
                    <a:pt x="65196" y="0"/>
                  </a:lnTo>
                  <a:lnTo>
                    <a:pt x="44376" y="4988"/>
                  </a:lnTo>
                  <a:lnTo>
                    <a:pt x="23424" y="15003"/>
                  </a:lnTo>
                  <a:lnTo>
                    <a:pt x="8653" y="30373"/>
                  </a:lnTo>
                  <a:lnTo>
                    <a:pt x="3076" y="39384"/>
                  </a:lnTo>
                  <a:lnTo>
                    <a:pt x="0" y="58756"/>
                  </a:lnTo>
                  <a:lnTo>
                    <a:pt x="7556" y="99789"/>
                  </a:lnTo>
                  <a:lnTo>
                    <a:pt x="22551" y="125597"/>
                  </a:lnTo>
                  <a:lnTo>
                    <a:pt x="31059" y="129774"/>
                  </a:lnTo>
                  <a:lnTo>
                    <a:pt x="52991" y="131295"/>
                  </a:lnTo>
                  <a:lnTo>
                    <a:pt x="72097" y="124952"/>
                  </a:lnTo>
                  <a:lnTo>
                    <a:pt x="80467" y="119985"/>
                  </a:lnTo>
                  <a:lnTo>
                    <a:pt x="92887" y="105107"/>
                  </a:lnTo>
                  <a:lnTo>
                    <a:pt x="97837" y="96227"/>
                  </a:lnTo>
                  <a:lnTo>
                    <a:pt x="103476" y="92646"/>
                  </a:lnTo>
                  <a:lnTo>
                    <a:pt x="109576" y="92598"/>
                  </a:lnTo>
                  <a:lnTo>
                    <a:pt x="122592" y="98785"/>
                  </a:lnTo>
                  <a:lnTo>
                    <a:pt x="162566" y="122836"/>
                  </a:lnTo>
                  <a:lnTo>
                    <a:pt x="170026" y="124424"/>
                  </a:lnTo>
                  <a:lnTo>
                    <a:pt x="191964" y="1205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00165" y="968621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5590" y="58617"/>
                  </a:lnTo>
                  <a:lnTo>
                    <a:pt x="10723" y="112791"/>
                  </a:lnTo>
                  <a:lnTo>
                    <a:pt x="21789" y="168552"/>
                  </a:lnTo>
                  <a:lnTo>
                    <a:pt x="37531" y="230253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36994" y="1042321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78335" y="11178"/>
                  </a:lnTo>
                  <a:lnTo>
                    <a:pt x="157249" y="16666"/>
                  </a:lnTo>
                  <a:lnTo>
                    <a:pt x="94884" y="27714"/>
                  </a:lnTo>
                  <a:lnTo>
                    <a:pt x="33220" y="3666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26507" y="1049764"/>
              <a:ext cx="151138" cy="161067"/>
            </a:xfrm>
            <a:custGeom>
              <a:avLst/>
              <a:gdLst/>
              <a:ahLst/>
              <a:cxnLst/>
              <a:rect l="0" t="0" r="0" b="0"/>
              <a:pathLst>
                <a:path w="151138" h="161067">
                  <a:moveTo>
                    <a:pt x="0" y="76785"/>
                  </a:moveTo>
                  <a:lnTo>
                    <a:pt x="58617" y="76785"/>
                  </a:lnTo>
                  <a:lnTo>
                    <a:pt x="111621" y="75615"/>
                  </a:lnTo>
                  <a:lnTo>
                    <a:pt x="135007" y="71196"/>
                  </a:lnTo>
                  <a:lnTo>
                    <a:pt x="142648" y="64870"/>
                  </a:lnTo>
                  <a:lnTo>
                    <a:pt x="151137" y="45363"/>
                  </a:lnTo>
                  <a:lnTo>
                    <a:pt x="151061" y="35950"/>
                  </a:lnTo>
                  <a:lnTo>
                    <a:pt x="144737" y="19251"/>
                  </a:lnTo>
                  <a:lnTo>
                    <a:pt x="131008" y="7151"/>
                  </a:lnTo>
                  <a:lnTo>
                    <a:pt x="122434" y="2286"/>
                  </a:lnTo>
                  <a:lnTo>
                    <a:pt x="103548" y="0"/>
                  </a:lnTo>
                  <a:lnTo>
                    <a:pt x="84626" y="4054"/>
                  </a:lnTo>
                  <a:lnTo>
                    <a:pt x="40549" y="32213"/>
                  </a:lnTo>
                  <a:lnTo>
                    <a:pt x="26601" y="48786"/>
                  </a:lnTo>
                  <a:lnTo>
                    <a:pt x="17672" y="69020"/>
                  </a:lnTo>
                  <a:lnTo>
                    <a:pt x="13704" y="93611"/>
                  </a:lnTo>
                  <a:lnTo>
                    <a:pt x="18179" y="117018"/>
                  </a:lnTo>
                  <a:lnTo>
                    <a:pt x="33852" y="146808"/>
                  </a:lnTo>
                  <a:lnTo>
                    <a:pt x="40116" y="155052"/>
                  </a:lnTo>
                  <a:lnTo>
                    <a:pt x="48971" y="159379"/>
                  </a:lnTo>
                  <a:lnTo>
                    <a:pt x="71288" y="161066"/>
                  </a:lnTo>
                  <a:lnTo>
                    <a:pt x="112998" y="152618"/>
                  </a:lnTo>
                  <a:lnTo>
                    <a:pt x="136871" y="1399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305533" y="1042321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40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326590" y="1105492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6750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832392" y="915979"/>
              <a:ext cx="16076" cy="379027"/>
            </a:xfrm>
            <a:custGeom>
              <a:avLst/>
              <a:gdLst/>
              <a:ahLst/>
              <a:cxnLst/>
              <a:rect l="0" t="0" r="0" b="0"/>
              <a:pathLst>
                <a:path w="16076" h="379027">
                  <a:moveTo>
                    <a:pt x="10095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822" y="162055"/>
                  </a:lnTo>
                  <a:lnTo>
                    <a:pt x="7916" y="218664"/>
                  </a:lnTo>
                  <a:lnTo>
                    <a:pt x="9449" y="273020"/>
                  </a:lnTo>
                  <a:lnTo>
                    <a:pt x="13023" y="323050"/>
                  </a:lnTo>
                  <a:lnTo>
                    <a:pt x="16075" y="349468"/>
                  </a:lnTo>
                  <a:lnTo>
                    <a:pt x="10095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33870" y="947564"/>
              <a:ext cx="219146" cy="193744"/>
            </a:xfrm>
            <a:custGeom>
              <a:avLst/>
              <a:gdLst/>
              <a:ahLst/>
              <a:cxnLst/>
              <a:rect l="0" t="0" r="0" b="0"/>
              <a:pathLst>
                <a:path w="219146" h="193744">
                  <a:moveTo>
                    <a:pt x="219145" y="115814"/>
                  </a:moveTo>
                  <a:lnTo>
                    <a:pt x="192759" y="131455"/>
                  </a:lnTo>
                  <a:lnTo>
                    <a:pt x="135833" y="156247"/>
                  </a:lnTo>
                  <a:lnTo>
                    <a:pt x="82395" y="178301"/>
                  </a:lnTo>
                  <a:lnTo>
                    <a:pt x="40184" y="192888"/>
                  </a:lnTo>
                  <a:lnTo>
                    <a:pt x="19114" y="193743"/>
                  </a:lnTo>
                  <a:lnTo>
                    <a:pt x="8582" y="192333"/>
                  </a:lnTo>
                  <a:lnTo>
                    <a:pt x="2731" y="187884"/>
                  </a:lnTo>
                  <a:lnTo>
                    <a:pt x="0" y="181408"/>
                  </a:lnTo>
                  <a:lnTo>
                    <a:pt x="85" y="163684"/>
                  </a:lnTo>
                  <a:lnTo>
                    <a:pt x="12791" y="114178"/>
                  </a:lnTo>
                  <a:lnTo>
                    <a:pt x="37484" y="59339"/>
                  </a:lnTo>
                  <a:lnTo>
                    <a:pt x="612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934480" y="903847"/>
              <a:ext cx="76463" cy="93835"/>
            </a:xfrm>
            <a:custGeom>
              <a:avLst/>
              <a:gdLst/>
              <a:ahLst/>
              <a:cxnLst/>
              <a:rect l="0" t="0" r="0" b="0"/>
              <a:pathLst>
                <a:path w="76463" h="93835">
                  <a:moveTo>
                    <a:pt x="76462" y="12132"/>
                  </a:moveTo>
                  <a:lnTo>
                    <a:pt x="65284" y="953"/>
                  </a:lnTo>
                  <a:lnTo>
                    <a:pt x="59651" y="0"/>
                  </a:lnTo>
                  <a:lnTo>
                    <a:pt x="53557" y="1704"/>
                  </a:lnTo>
                  <a:lnTo>
                    <a:pt x="21375" y="21250"/>
                  </a:lnTo>
                  <a:lnTo>
                    <a:pt x="7915" y="37242"/>
                  </a:lnTo>
                  <a:lnTo>
                    <a:pt x="2688" y="46419"/>
                  </a:lnTo>
                  <a:lnTo>
                    <a:pt x="0" y="69095"/>
                  </a:lnTo>
                  <a:lnTo>
                    <a:pt x="921" y="81693"/>
                  </a:lnTo>
                  <a:lnTo>
                    <a:pt x="5045" y="88921"/>
                  </a:lnTo>
                  <a:lnTo>
                    <a:pt x="11303" y="92571"/>
                  </a:lnTo>
                  <a:lnTo>
                    <a:pt x="18985" y="93834"/>
                  </a:lnTo>
                  <a:lnTo>
                    <a:pt x="26446" y="92336"/>
                  </a:lnTo>
                  <a:lnTo>
                    <a:pt x="40975" y="84433"/>
                  </a:lnTo>
                  <a:lnTo>
                    <a:pt x="52111" y="70002"/>
                  </a:lnTo>
                  <a:lnTo>
                    <a:pt x="58621" y="54230"/>
                  </a:lnTo>
                  <a:lnTo>
                    <a:pt x="58719" y="48386"/>
                  </a:lnTo>
                  <a:lnTo>
                    <a:pt x="55405" y="331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958300" y="915979"/>
              <a:ext cx="147400" cy="326384"/>
            </a:xfrm>
            <a:custGeom>
              <a:avLst/>
              <a:gdLst/>
              <a:ahLst/>
              <a:cxnLst/>
              <a:rect l="0" t="0" r="0" b="0"/>
              <a:pathLst>
                <a:path w="147400" h="326384">
                  <a:moveTo>
                    <a:pt x="147399" y="0"/>
                  </a:moveTo>
                  <a:lnTo>
                    <a:pt x="118091" y="58617"/>
                  </a:lnTo>
                  <a:lnTo>
                    <a:pt x="84066" y="118333"/>
                  </a:lnTo>
                  <a:lnTo>
                    <a:pt x="56120" y="172463"/>
                  </a:lnTo>
                  <a:lnTo>
                    <a:pt x="35305" y="227046"/>
                  </a:lnTo>
                  <a:lnTo>
                    <a:pt x="8664" y="283666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15604" y="1179191"/>
              <a:ext cx="111247" cy="70246"/>
            </a:xfrm>
            <a:custGeom>
              <a:avLst/>
              <a:gdLst/>
              <a:ahLst/>
              <a:cxnLst/>
              <a:rect l="0" t="0" r="0" b="0"/>
              <a:pathLst>
                <a:path w="111247" h="70246">
                  <a:moveTo>
                    <a:pt x="58509" y="0"/>
                  </a:moveTo>
                  <a:lnTo>
                    <a:pt x="36152" y="0"/>
                  </a:lnTo>
                  <a:lnTo>
                    <a:pt x="18937" y="6239"/>
                  </a:lnTo>
                  <a:lnTo>
                    <a:pt x="11071" y="11179"/>
                  </a:lnTo>
                  <a:lnTo>
                    <a:pt x="5827" y="19151"/>
                  </a:lnTo>
                  <a:lnTo>
                    <a:pt x="0" y="40487"/>
                  </a:lnTo>
                  <a:lnTo>
                    <a:pt x="1956" y="49218"/>
                  </a:lnTo>
                  <a:lnTo>
                    <a:pt x="6769" y="56209"/>
                  </a:lnTo>
                  <a:lnTo>
                    <a:pt x="13487" y="62039"/>
                  </a:lnTo>
                  <a:lnTo>
                    <a:pt x="33430" y="68517"/>
                  </a:lnTo>
                  <a:lnTo>
                    <a:pt x="45299" y="70245"/>
                  </a:lnTo>
                  <a:lnTo>
                    <a:pt x="67846" y="65925"/>
                  </a:lnTo>
                  <a:lnTo>
                    <a:pt x="97151" y="50339"/>
                  </a:lnTo>
                  <a:lnTo>
                    <a:pt x="105327" y="44088"/>
                  </a:lnTo>
                  <a:lnTo>
                    <a:pt x="109608" y="36411"/>
                  </a:lnTo>
                  <a:lnTo>
                    <a:pt x="111246" y="18523"/>
                  </a:lnTo>
                  <a:lnTo>
                    <a:pt x="107705" y="12348"/>
                  </a:lnTo>
                  <a:lnTo>
                    <a:pt x="101835" y="8232"/>
                  </a:lnTo>
                  <a:lnTo>
                    <a:pt x="7956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61279" y="1042321"/>
              <a:ext cx="186529" cy="189514"/>
            </a:xfrm>
            <a:custGeom>
              <a:avLst/>
              <a:gdLst/>
              <a:ahLst/>
              <a:cxnLst/>
              <a:rect l="0" t="0" r="0" b="0"/>
              <a:pathLst>
                <a:path w="186529" h="189514">
                  <a:moveTo>
                    <a:pt x="149788" y="0"/>
                  </a:moveTo>
                  <a:lnTo>
                    <a:pt x="91171" y="0"/>
                  </a:lnTo>
                  <a:lnTo>
                    <a:pt x="34574" y="11453"/>
                  </a:lnTo>
                  <a:lnTo>
                    <a:pt x="23846" y="14654"/>
                  </a:lnTo>
                  <a:lnTo>
                    <a:pt x="15523" y="20298"/>
                  </a:lnTo>
                  <a:lnTo>
                    <a:pt x="3157" y="35927"/>
                  </a:lnTo>
                  <a:lnTo>
                    <a:pt x="0" y="54572"/>
                  </a:lnTo>
                  <a:lnTo>
                    <a:pt x="797" y="64457"/>
                  </a:lnTo>
                  <a:lnTo>
                    <a:pt x="6007" y="71047"/>
                  </a:lnTo>
                  <a:lnTo>
                    <a:pt x="24274" y="78370"/>
                  </a:lnTo>
                  <a:lnTo>
                    <a:pt x="87650" y="91790"/>
                  </a:lnTo>
                  <a:lnTo>
                    <a:pt x="142973" y="99759"/>
                  </a:lnTo>
                  <a:lnTo>
                    <a:pt x="173765" y="114826"/>
                  </a:lnTo>
                  <a:lnTo>
                    <a:pt x="179810" y="123344"/>
                  </a:lnTo>
                  <a:lnTo>
                    <a:pt x="186528" y="145287"/>
                  </a:lnTo>
                  <a:lnTo>
                    <a:pt x="184810" y="154179"/>
                  </a:lnTo>
                  <a:lnTo>
                    <a:pt x="180155" y="161278"/>
                  </a:lnTo>
                  <a:lnTo>
                    <a:pt x="164454" y="172285"/>
                  </a:lnTo>
                  <a:lnTo>
                    <a:pt x="128137" y="183888"/>
                  </a:lnTo>
                  <a:lnTo>
                    <a:pt x="67176" y="188402"/>
                  </a:lnTo>
                  <a:lnTo>
                    <a:pt x="23446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716190" y="1079331"/>
              <a:ext cx="126505" cy="163032"/>
            </a:xfrm>
            <a:custGeom>
              <a:avLst/>
              <a:gdLst/>
              <a:ahLst/>
              <a:cxnLst/>
              <a:rect l="0" t="0" r="0" b="0"/>
              <a:pathLst>
                <a:path w="126505" h="163032">
                  <a:moveTo>
                    <a:pt x="162" y="68275"/>
                  </a:moveTo>
                  <a:lnTo>
                    <a:pt x="58779" y="62686"/>
                  </a:lnTo>
                  <a:lnTo>
                    <a:pt x="103378" y="49147"/>
                  </a:lnTo>
                  <a:lnTo>
                    <a:pt x="120515" y="37936"/>
                  </a:lnTo>
                  <a:lnTo>
                    <a:pt x="123681" y="30502"/>
                  </a:lnTo>
                  <a:lnTo>
                    <a:pt x="123452" y="22036"/>
                  </a:lnTo>
                  <a:lnTo>
                    <a:pt x="120960" y="12882"/>
                  </a:lnTo>
                  <a:lnTo>
                    <a:pt x="114619" y="6780"/>
                  </a:lnTo>
                  <a:lnTo>
                    <a:pt x="95095" y="0"/>
                  </a:lnTo>
                  <a:lnTo>
                    <a:pt x="63385" y="1772"/>
                  </a:lnTo>
                  <a:lnTo>
                    <a:pt x="31763" y="15295"/>
                  </a:lnTo>
                  <a:lnTo>
                    <a:pt x="5756" y="39709"/>
                  </a:lnTo>
                  <a:lnTo>
                    <a:pt x="1552" y="50401"/>
                  </a:lnTo>
                  <a:lnTo>
                    <a:pt x="0" y="74759"/>
                  </a:lnTo>
                  <a:lnTo>
                    <a:pt x="11292" y="114780"/>
                  </a:lnTo>
                  <a:lnTo>
                    <a:pt x="26166" y="133007"/>
                  </a:lnTo>
                  <a:lnTo>
                    <a:pt x="64310" y="154241"/>
                  </a:lnTo>
                  <a:lnTo>
                    <a:pt x="126504" y="1630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884808" y="1134364"/>
              <a:ext cx="221099" cy="121138"/>
            </a:xfrm>
            <a:custGeom>
              <a:avLst/>
              <a:gdLst/>
              <a:ahLst/>
              <a:cxnLst/>
              <a:rect l="0" t="0" r="0" b="0"/>
              <a:pathLst>
                <a:path w="221099" h="121138">
                  <a:moveTo>
                    <a:pt x="0" y="23770"/>
                  </a:moveTo>
                  <a:lnTo>
                    <a:pt x="9065" y="82387"/>
                  </a:lnTo>
                  <a:lnTo>
                    <a:pt x="21273" y="117177"/>
                  </a:lnTo>
                  <a:lnTo>
                    <a:pt x="23541" y="121137"/>
                  </a:lnTo>
                  <a:lnTo>
                    <a:pt x="23883" y="120267"/>
                  </a:lnTo>
                  <a:lnTo>
                    <a:pt x="12972" y="63264"/>
                  </a:lnTo>
                  <a:lnTo>
                    <a:pt x="13954" y="38983"/>
                  </a:lnTo>
                  <a:lnTo>
                    <a:pt x="22189" y="20393"/>
                  </a:lnTo>
                  <a:lnTo>
                    <a:pt x="28831" y="15670"/>
                  </a:lnTo>
                  <a:lnTo>
                    <a:pt x="36768" y="13691"/>
                  </a:lnTo>
                  <a:lnTo>
                    <a:pt x="45569" y="13541"/>
                  </a:lnTo>
                  <a:lnTo>
                    <a:pt x="53776" y="16951"/>
                  </a:lnTo>
                  <a:lnTo>
                    <a:pt x="76505" y="38517"/>
                  </a:lnTo>
                  <a:lnTo>
                    <a:pt x="90934" y="57231"/>
                  </a:lnTo>
                  <a:lnTo>
                    <a:pt x="95718" y="58945"/>
                  </a:lnTo>
                  <a:lnTo>
                    <a:pt x="98907" y="55409"/>
                  </a:lnTo>
                  <a:lnTo>
                    <a:pt x="109614" y="21701"/>
                  </a:lnTo>
                  <a:lnTo>
                    <a:pt x="115190" y="14202"/>
                  </a:lnTo>
                  <a:lnTo>
                    <a:pt x="130744" y="2750"/>
                  </a:lnTo>
                  <a:lnTo>
                    <a:pt x="149355" y="0"/>
                  </a:lnTo>
                  <a:lnTo>
                    <a:pt x="159232" y="904"/>
                  </a:lnTo>
                  <a:lnTo>
                    <a:pt x="176444" y="8148"/>
                  </a:lnTo>
                  <a:lnTo>
                    <a:pt x="191893" y="20337"/>
                  </a:lnTo>
                  <a:lnTo>
                    <a:pt x="206559" y="37452"/>
                  </a:lnTo>
                  <a:lnTo>
                    <a:pt x="214636" y="59877"/>
                  </a:lnTo>
                  <a:lnTo>
                    <a:pt x="221098" y="1185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181801" y="1147606"/>
              <a:ext cx="18863" cy="115814"/>
            </a:xfrm>
            <a:custGeom>
              <a:avLst/>
              <a:gdLst/>
              <a:ahLst/>
              <a:cxnLst/>
              <a:rect l="0" t="0" r="0" b="0"/>
              <a:pathLst>
                <a:path w="18863" h="115814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9450" y="98639"/>
                  </a:lnTo>
                  <a:lnTo>
                    <a:pt x="18862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179606" y="1052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406860" y="1117206"/>
              <a:ext cx="162301" cy="156743"/>
            </a:xfrm>
            <a:custGeom>
              <a:avLst/>
              <a:gdLst/>
              <a:ahLst/>
              <a:cxnLst/>
              <a:rect l="0" t="0" r="0" b="0"/>
              <a:pathLst>
                <a:path w="162301" h="156743">
                  <a:moveTo>
                    <a:pt x="99129" y="61985"/>
                  </a:moveTo>
                  <a:lnTo>
                    <a:pt x="99129" y="39628"/>
                  </a:lnTo>
                  <a:lnTo>
                    <a:pt x="87951" y="8958"/>
                  </a:lnTo>
                  <a:lnTo>
                    <a:pt x="79979" y="3237"/>
                  </a:lnTo>
                  <a:lnTo>
                    <a:pt x="58642" y="0"/>
                  </a:lnTo>
                  <a:lnTo>
                    <a:pt x="36682" y="5580"/>
                  </a:lnTo>
                  <a:lnTo>
                    <a:pt x="25912" y="10344"/>
                  </a:lnTo>
                  <a:lnTo>
                    <a:pt x="18732" y="18199"/>
                  </a:lnTo>
                  <a:lnTo>
                    <a:pt x="675" y="72062"/>
                  </a:lnTo>
                  <a:lnTo>
                    <a:pt x="0" y="93370"/>
                  </a:lnTo>
                  <a:lnTo>
                    <a:pt x="9098" y="135645"/>
                  </a:lnTo>
                  <a:lnTo>
                    <a:pt x="15712" y="142677"/>
                  </a:lnTo>
                  <a:lnTo>
                    <a:pt x="35539" y="150491"/>
                  </a:lnTo>
                  <a:lnTo>
                    <a:pt x="45037" y="149065"/>
                  </a:lnTo>
                  <a:lnTo>
                    <a:pt x="61830" y="138122"/>
                  </a:lnTo>
                  <a:lnTo>
                    <a:pt x="78849" y="112230"/>
                  </a:lnTo>
                  <a:lnTo>
                    <a:pt x="86675" y="72993"/>
                  </a:lnTo>
                  <a:lnTo>
                    <a:pt x="99525" y="106704"/>
                  </a:lnTo>
                  <a:lnTo>
                    <a:pt x="117834" y="136457"/>
                  </a:lnTo>
                  <a:lnTo>
                    <a:pt x="125637" y="143218"/>
                  </a:lnTo>
                  <a:lnTo>
                    <a:pt x="162300" y="1567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573623" y="1158464"/>
              <a:ext cx="105362" cy="126013"/>
            </a:xfrm>
            <a:custGeom>
              <a:avLst/>
              <a:gdLst/>
              <a:ahLst/>
              <a:cxnLst/>
              <a:rect l="0" t="0" r="0" b="0"/>
              <a:pathLst>
                <a:path w="105362" h="126013">
                  <a:moveTo>
                    <a:pt x="6066" y="20727"/>
                  </a:moveTo>
                  <a:lnTo>
                    <a:pt x="0" y="53179"/>
                  </a:lnTo>
                  <a:lnTo>
                    <a:pt x="5379" y="114607"/>
                  </a:lnTo>
                  <a:lnTo>
                    <a:pt x="6005" y="63193"/>
                  </a:lnTo>
                  <a:lnTo>
                    <a:pt x="8387" y="25641"/>
                  </a:lnTo>
                  <a:lnTo>
                    <a:pt x="17236" y="6923"/>
                  </a:lnTo>
                  <a:lnTo>
                    <a:pt x="24041" y="2166"/>
                  </a:lnTo>
                  <a:lnTo>
                    <a:pt x="32087" y="164"/>
                  </a:lnTo>
                  <a:lnTo>
                    <a:pt x="40961" y="0"/>
                  </a:lnTo>
                  <a:lnTo>
                    <a:pt x="49216" y="3399"/>
                  </a:lnTo>
                  <a:lnTo>
                    <a:pt x="64628" y="16535"/>
                  </a:lnTo>
                  <a:lnTo>
                    <a:pt x="80869" y="43662"/>
                  </a:lnTo>
                  <a:lnTo>
                    <a:pt x="104121" y="105120"/>
                  </a:lnTo>
                  <a:lnTo>
                    <a:pt x="105361" y="112084"/>
                  </a:lnTo>
                  <a:lnTo>
                    <a:pt x="105018" y="116727"/>
                  </a:lnTo>
                  <a:lnTo>
                    <a:pt x="100822" y="1260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737616" y="1169037"/>
              <a:ext cx="115815" cy="147026"/>
            </a:xfrm>
            <a:custGeom>
              <a:avLst/>
              <a:gdLst/>
              <a:ahLst/>
              <a:cxnLst/>
              <a:rect l="0" t="0" r="0" b="0"/>
              <a:pathLst>
                <a:path w="115815" h="147026">
                  <a:moveTo>
                    <a:pt x="0" y="20683"/>
                  </a:moveTo>
                  <a:lnTo>
                    <a:pt x="8334" y="74827"/>
                  </a:lnTo>
                  <a:lnTo>
                    <a:pt x="15684" y="124185"/>
                  </a:lnTo>
                  <a:lnTo>
                    <a:pt x="17475" y="125949"/>
                  </a:lnTo>
                  <a:lnTo>
                    <a:pt x="20349" y="89873"/>
                  </a:lnTo>
                  <a:lnTo>
                    <a:pt x="20917" y="37339"/>
                  </a:lnTo>
                  <a:lnTo>
                    <a:pt x="27234" y="15998"/>
                  </a:lnTo>
                  <a:lnTo>
                    <a:pt x="32194" y="7031"/>
                  </a:lnTo>
                  <a:lnTo>
                    <a:pt x="40180" y="2223"/>
                  </a:lnTo>
                  <a:lnTo>
                    <a:pt x="61532" y="0"/>
                  </a:lnTo>
                  <a:lnTo>
                    <a:pt x="70267" y="4555"/>
                  </a:lnTo>
                  <a:lnTo>
                    <a:pt x="83093" y="22093"/>
                  </a:lnTo>
                  <a:lnTo>
                    <a:pt x="104674" y="76631"/>
                  </a:lnTo>
                  <a:lnTo>
                    <a:pt x="112513" y="113299"/>
                  </a:lnTo>
                  <a:lnTo>
                    <a:pt x="115814" y="1470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908268" y="1158134"/>
              <a:ext cx="103090" cy="147794"/>
            </a:xfrm>
            <a:custGeom>
              <a:avLst/>
              <a:gdLst/>
              <a:ahLst/>
              <a:cxnLst/>
              <a:rect l="0" t="0" r="0" b="0"/>
              <a:pathLst>
                <a:path w="103090" h="147794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12587" y="124607"/>
                  </a:lnTo>
                  <a:lnTo>
                    <a:pt x="18188" y="133374"/>
                  </a:lnTo>
                  <a:lnTo>
                    <a:pt x="33770" y="146235"/>
                  </a:lnTo>
                  <a:lnTo>
                    <a:pt x="41669" y="147793"/>
                  </a:lnTo>
                  <a:lnTo>
                    <a:pt x="49274" y="146492"/>
                  </a:lnTo>
                  <a:lnTo>
                    <a:pt x="56684" y="143285"/>
                  </a:lnTo>
                  <a:lnTo>
                    <a:pt x="78291" y="122004"/>
                  </a:lnTo>
                  <a:lnTo>
                    <a:pt x="93922" y="93471"/>
                  </a:lnTo>
                  <a:lnTo>
                    <a:pt x="95895" y="73128"/>
                  </a:lnTo>
                  <a:lnTo>
                    <a:pt x="96668" y="38825"/>
                  </a:lnTo>
                  <a:lnTo>
                    <a:pt x="10308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091726" y="1169800"/>
              <a:ext cx="161788" cy="125976"/>
            </a:xfrm>
            <a:custGeom>
              <a:avLst/>
              <a:gdLst/>
              <a:ahLst/>
              <a:cxnLst/>
              <a:rect l="0" t="0" r="0" b="0"/>
              <a:pathLst>
                <a:path w="161788" h="125976">
                  <a:moveTo>
                    <a:pt x="67030" y="83091"/>
                  </a:moveTo>
                  <a:lnTo>
                    <a:pt x="72619" y="66323"/>
                  </a:lnTo>
                  <a:lnTo>
                    <a:pt x="72244" y="48732"/>
                  </a:lnTo>
                  <a:lnTo>
                    <a:pt x="67008" y="29216"/>
                  </a:lnTo>
                  <a:lnTo>
                    <a:pt x="56882" y="8844"/>
                  </a:lnTo>
                  <a:lnTo>
                    <a:pt x="49736" y="3177"/>
                  </a:lnTo>
                  <a:lnTo>
                    <a:pt x="41463" y="569"/>
                  </a:lnTo>
                  <a:lnTo>
                    <a:pt x="32438" y="0"/>
                  </a:lnTo>
                  <a:lnTo>
                    <a:pt x="25251" y="3131"/>
                  </a:lnTo>
                  <a:lnTo>
                    <a:pt x="14147" y="15967"/>
                  </a:lnTo>
                  <a:lnTo>
                    <a:pt x="1318" y="42925"/>
                  </a:lnTo>
                  <a:lnTo>
                    <a:pt x="0" y="62900"/>
                  </a:lnTo>
                  <a:lnTo>
                    <a:pt x="8686" y="104319"/>
                  </a:lnTo>
                  <a:lnTo>
                    <a:pt x="14096" y="112451"/>
                  </a:lnTo>
                  <a:lnTo>
                    <a:pt x="29466" y="124605"/>
                  </a:lnTo>
                  <a:lnTo>
                    <a:pt x="37308" y="125975"/>
                  </a:lnTo>
                  <a:lnTo>
                    <a:pt x="44876" y="124548"/>
                  </a:lnTo>
                  <a:lnTo>
                    <a:pt x="52260" y="121258"/>
                  </a:lnTo>
                  <a:lnTo>
                    <a:pt x="63585" y="108243"/>
                  </a:lnTo>
                  <a:lnTo>
                    <a:pt x="80387" y="71291"/>
                  </a:lnTo>
                  <a:lnTo>
                    <a:pt x="84124" y="69375"/>
                  </a:lnTo>
                  <a:lnTo>
                    <a:pt x="87785" y="72777"/>
                  </a:lnTo>
                  <a:lnTo>
                    <a:pt x="101646" y="93683"/>
                  </a:lnTo>
                  <a:lnTo>
                    <a:pt x="115170" y="106516"/>
                  </a:lnTo>
                  <a:lnTo>
                    <a:pt x="132879" y="116119"/>
                  </a:lnTo>
                  <a:lnTo>
                    <a:pt x="140176" y="117977"/>
                  </a:lnTo>
                  <a:lnTo>
                    <a:pt x="146209" y="118047"/>
                  </a:lnTo>
                  <a:lnTo>
                    <a:pt x="161787" y="1146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285098" y="1031792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3120" y="158333"/>
                  </a:lnTo>
                  <a:lnTo>
                    <a:pt x="8333" y="207571"/>
                  </a:lnTo>
                  <a:lnTo>
                    <a:pt x="15684" y="260541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379855" y="1042321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11452" y="147997"/>
                  </a:lnTo>
                  <a:lnTo>
                    <a:pt x="18211" y="197099"/>
                  </a:lnTo>
                  <a:lnTo>
                    <a:pt x="22132" y="225640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453554" y="1210777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34329" y="60873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453554" y="1179191"/>
              <a:ext cx="136872" cy="336913"/>
            </a:xfrm>
            <a:custGeom>
              <a:avLst/>
              <a:gdLst/>
              <a:ahLst/>
              <a:cxnLst/>
              <a:rect l="0" t="0" r="0" b="0"/>
              <a:pathLst>
                <a:path w="136872" h="336913">
                  <a:moveTo>
                    <a:pt x="136871" y="0"/>
                  </a:moveTo>
                  <a:lnTo>
                    <a:pt x="107562" y="58617"/>
                  </a:lnTo>
                  <a:lnTo>
                    <a:pt x="78751" y="121453"/>
                  </a:lnTo>
                  <a:lnTo>
                    <a:pt x="57259" y="170127"/>
                  </a:lnTo>
                  <a:lnTo>
                    <a:pt x="33927" y="233387"/>
                  </a:lnTo>
                  <a:lnTo>
                    <a:pt x="11299" y="29676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315854" y="1666219"/>
            <a:ext cx="2421759" cy="376310"/>
            <a:chOff x="315854" y="1666219"/>
            <a:chExt cx="2421759" cy="376310"/>
          </a:xfrm>
        </p:grpSpPr>
        <p:sp>
          <p:nvSpPr>
            <p:cNvPr id="53" name="Freeform 52"/>
            <p:cNvSpPr/>
            <p:nvPr/>
          </p:nvSpPr>
          <p:spPr>
            <a:xfrm>
              <a:off x="506831" y="1705616"/>
              <a:ext cx="9066" cy="252685"/>
            </a:xfrm>
            <a:custGeom>
              <a:avLst/>
              <a:gdLst/>
              <a:ahLst/>
              <a:cxnLst/>
              <a:rect l="0" t="0" r="0" b="0"/>
              <a:pathLst>
                <a:path w="9066" h="252685">
                  <a:moveTo>
                    <a:pt x="9065" y="0"/>
                  </a:moveTo>
                  <a:lnTo>
                    <a:pt x="5945" y="54145"/>
                  </a:lnTo>
                  <a:lnTo>
                    <a:pt x="0" y="109091"/>
                  </a:lnTo>
                  <a:lnTo>
                    <a:pt x="6061" y="165005"/>
                  </a:lnTo>
                  <a:lnTo>
                    <a:pt x="8472" y="217991"/>
                  </a:lnTo>
                  <a:lnTo>
                    <a:pt x="9065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15854" y="1674031"/>
              <a:ext cx="347442" cy="42115"/>
            </a:xfrm>
            <a:custGeom>
              <a:avLst/>
              <a:gdLst/>
              <a:ahLst/>
              <a:cxnLst/>
              <a:rect l="0" t="0" r="0" b="0"/>
              <a:pathLst>
                <a:path w="347442" h="42115">
                  <a:moveTo>
                    <a:pt x="347441" y="0"/>
                  </a:moveTo>
                  <a:lnTo>
                    <a:pt x="309963" y="8333"/>
                  </a:lnTo>
                  <a:lnTo>
                    <a:pt x="250955" y="18645"/>
                  </a:lnTo>
                  <a:lnTo>
                    <a:pt x="187785" y="28682"/>
                  </a:lnTo>
                  <a:lnTo>
                    <a:pt x="130160" y="36601"/>
                  </a:lnTo>
                  <a:lnTo>
                    <a:pt x="75407" y="41025"/>
                  </a:lnTo>
                  <a:lnTo>
                    <a:pt x="21958" y="418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47177" y="1853015"/>
              <a:ext cx="5590" cy="126343"/>
            </a:xfrm>
            <a:custGeom>
              <a:avLst/>
              <a:gdLst/>
              <a:ahLst/>
              <a:cxnLst/>
              <a:rect l="0" t="0" r="0" b="0"/>
              <a:pathLst>
                <a:path w="5590" h="126343">
                  <a:moveTo>
                    <a:pt x="5589" y="0"/>
                  </a:moveTo>
                  <a:lnTo>
                    <a:pt x="0" y="16768"/>
                  </a:lnTo>
                  <a:lnTo>
                    <a:pt x="4045" y="75445"/>
                  </a:lnTo>
                  <a:lnTo>
                    <a:pt x="558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52766" y="17898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26466" y="1820018"/>
              <a:ext cx="347441" cy="148812"/>
            </a:xfrm>
            <a:custGeom>
              <a:avLst/>
              <a:gdLst/>
              <a:ahLst/>
              <a:cxnLst/>
              <a:rect l="0" t="0" r="0" b="0"/>
              <a:pathLst>
                <a:path w="347441" h="148812">
                  <a:moveTo>
                    <a:pt x="0" y="64583"/>
                  </a:moveTo>
                  <a:lnTo>
                    <a:pt x="15618" y="119822"/>
                  </a:lnTo>
                  <a:lnTo>
                    <a:pt x="11430" y="77851"/>
                  </a:lnTo>
                  <a:lnTo>
                    <a:pt x="16385" y="38748"/>
                  </a:lnTo>
                  <a:lnTo>
                    <a:pt x="21452" y="30982"/>
                  </a:lnTo>
                  <a:lnTo>
                    <a:pt x="28339" y="26974"/>
                  </a:lnTo>
                  <a:lnTo>
                    <a:pt x="36440" y="25472"/>
                  </a:lnTo>
                  <a:lnTo>
                    <a:pt x="44181" y="27981"/>
                  </a:lnTo>
                  <a:lnTo>
                    <a:pt x="80528" y="61106"/>
                  </a:lnTo>
                  <a:lnTo>
                    <a:pt x="98012" y="90542"/>
                  </a:lnTo>
                  <a:lnTo>
                    <a:pt x="98096" y="88908"/>
                  </a:lnTo>
                  <a:lnTo>
                    <a:pt x="89827" y="61069"/>
                  </a:lnTo>
                  <a:lnTo>
                    <a:pt x="92955" y="41964"/>
                  </a:lnTo>
                  <a:lnTo>
                    <a:pt x="97065" y="31956"/>
                  </a:lnTo>
                  <a:lnTo>
                    <a:pt x="103315" y="26454"/>
                  </a:lnTo>
                  <a:lnTo>
                    <a:pt x="110990" y="23956"/>
                  </a:lnTo>
                  <a:lnTo>
                    <a:pt x="119617" y="23460"/>
                  </a:lnTo>
                  <a:lnTo>
                    <a:pt x="135441" y="29148"/>
                  </a:lnTo>
                  <a:lnTo>
                    <a:pt x="142937" y="33941"/>
                  </a:lnTo>
                  <a:lnTo>
                    <a:pt x="154384" y="48624"/>
                  </a:lnTo>
                  <a:lnTo>
                    <a:pt x="187006" y="107144"/>
                  </a:lnTo>
                  <a:lnTo>
                    <a:pt x="191351" y="117524"/>
                  </a:lnTo>
                  <a:lnTo>
                    <a:pt x="194248" y="119764"/>
                  </a:lnTo>
                  <a:lnTo>
                    <a:pt x="196179" y="116578"/>
                  </a:lnTo>
                  <a:lnTo>
                    <a:pt x="200664" y="101730"/>
                  </a:lnTo>
                  <a:lnTo>
                    <a:pt x="217513" y="74809"/>
                  </a:lnTo>
                  <a:lnTo>
                    <a:pt x="244213" y="52665"/>
                  </a:lnTo>
                  <a:lnTo>
                    <a:pt x="272011" y="35835"/>
                  </a:lnTo>
                  <a:lnTo>
                    <a:pt x="283890" y="19051"/>
                  </a:lnTo>
                  <a:lnTo>
                    <a:pt x="284017" y="12001"/>
                  </a:lnTo>
                  <a:lnTo>
                    <a:pt x="280591" y="6131"/>
                  </a:lnTo>
                  <a:lnTo>
                    <a:pt x="274798" y="1049"/>
                  </a:lnTo>
                  <a:lnTo>
                    <a:pt x="268597" y="0"/>
                  </a:lnTo>
                  <a:lnTo>
                    <a:pt x="262123" y="1640"/>
                  </a:lnTo>
                  <a:lnTo>
                    <a:pt x="255467" y="5074"/>
                  </a:lnTo>
                  <a:lnTo>
                    <a:pt x="244952" y="18247"/>
                  </a:lnTo>
                  <a:lnTo>
                    <a:pt x="240510" y="26673"/>
                  </a:lnTo>
                  <a:lnTo>
                    <a:pt x="238695" y="45394"/>
                  </a:lnTo>
                  <a:lnTo>
                    <a:pt x="253304" y="106861"/>
                  </a:lnTo>
                  <a:lnTo>
                    <a:pt x="256607" y="117334"/>
                  </a:lnTo>
                  <a:lnTo>
                    <a:pt x="262318" y="125487"/>
                  </a:lnTo>
                  <a:lnTo>
                    <a:pt x="278023" y="137665"/>
                  </a:lnTo>
                  <a:lnTo>
                    <a:pt x="312184" y="145508"/>
                  </a:lnTo>
                  <a:lnTo>
                    <a:pt x="347440" y="1488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252891" y="1821430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622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273948" y="1884601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622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516103" y="1666219"/>
              <a:ext cx="221100" cy="232824"/>
            </a:xfrm>
            <a:custGeom>
              <a:avLst/>
              <a:gdLst/>
              <a:ahLst/>
              <a:cxnLst/>
              <a:rect l="0" t="0" r="0" b="0"/>
              <a:pathLst>
                <a:path w="221100" h="232824">
                  <a:moveTo>
                    <a:pt x="0" y="60454"/>
                  </a:moveTo>
                  <a:lnTo>
                    <a:pt x="9576" y="36408"/>
                  </a:lnTo>
                  <a:lnTo>
                    <a:pt x="20244" y="22081"/>
                  </a:lnTo>
                  <a:lnTo>
                    <a:pt x="44993" y="6450"/>
                  </a:lnTo>
                  <a:lnTo>
                    <a:pt x="85731" y="0"/>
                  </a:lnTo>
                  <a:lnTo>
                    <a:pt x="108683" y="4729"/>
                  </a:lnTo>
                  <a:lnTo>
                    <a:pt x="126682" y="15800"/>
                  </a:lnTo>
                  <a:lnTo>
                    <a:pt x="148800" y="41764"/>
                  </a:lnTo>
                  <a:lnTo>
                    <a:pt x="171226" y="97940"/>
                  </a:lnTo>
                  <a:lnTo>
                    <a:pt x="176686" y="138372"/>
                  </a:lnTo>
                  <a:lnTo>
                    <a:pt x="172714" y="174398"/>
                  </a:lnTo>
                  <a:lnTo>
                    <a:pt x="164109" y="193374"/>
                  </a:lnTo>
                  <a:lnTo>
                    <a:pt x="158540" y="201710"/>
                  </a:lnTo>
                  <a:lnTo>
                    <a:pt x="142992" y="214092"/>
                  </a:lnTo>
                  <a:lnTo>
                    <a:pt x="104415" y="231572"/>
                  </a:lnTo>
                  <a:lnTo>
                    <a:pt x="80722" y="232823"/>
                  </a:lnTo>
                  <a:lnTo>
                    <a:pt x="55764" y="228309"/>
                  </a:lnTo>
                  <a:lnTo>
                    <a:pt x="32973" y="218505"/>
                  </a:lnTo>
                  <a:lnTo>
                    <a:pt x="17384" y="203228"/>
                  </a:lnTo>
                  <a:lnTo>
                    <a:pt x="11590" y="194242"/>
                  </a:lnTo>
                  <a:lnTo>
                    <a:pt x="8271" y="174897"/>
                  </a:lnTo>
                  <a:lnTo>
                    <a:pt x="9023" y="164826"/>
                  </a:lnTo>
                  <a:lnTo>
                    <a:pt x="13035" y="156941"/>
                  </a:lnTo>
                  <a:lnTo>
                    <a:pt x="26850" y="145061"/>
                  </a:lnTo>
                  <a:lnTo>
                    <a:pt x="35448" y="142595"/>
                  </a:lnTo>
                  <a:lnTo>
                    <a:pt x="54359" y="142975"/>
                  </a:lnTo>
                  <a:lnTo>
                    <a:pt x="84737" y="149766"/>
                  </a:lnTo>
                  <a:lnTo>
                    <a:pt x="138379" y="184041"/>
                  </a:lnTo>
                  <a:lnTo>
                    <a:pt x="174492" y="198978"/>
                  </a:lnTo>
                  <a:lnTo>
                    <a:pt x="194925" y="200789"/>
                  </a:lnTo>
                  <a:lnTo>
                    <a:pt x="221099" y="1973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926715" y="1789844"/>
              <a:ext cx="52643" cy="52644"/>
            </a:xfrm>
            <a:custGeom>
              <a:avLst/>
              <a:gdLst/>
              <a:ahLst/>
              <a:cxnLst/>
              <a:rect l="0" t="0" r="0" b="0"/>
              <a:pathLst>
                <a:path w="52643" h="52644">
                  <a:moveTo>
                    <a:pt x="0" y="0"/>
                  </a:moveTo>
                  <a:lnTo>
                    <a:pt x="17980" y="24047"/>
                  </a:lnTo>
                  <a:lnTo>
                    <a:pt x="52642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926715" y="1747730"/>
              <a:ext cx="136871" cy="294799"/>
            </a:xfrm>
            <a:custGeom>
              <a:avLst/>
              <a:gdLst/>
              <a:ahLst/>
              <a:cxnLst/>
              <a:rect l="0" t="0" r="0" b="0"/>
              <a:pathLst>
                <a:path w="136871" h="294799">
                  <a:moveTo>
                    <a:pt x="136870" y="0"/>
                  </a:moveTo>
                  <a:lnTo>
                    <a:pt x="121229" y="17981"/>
                  </a:lnTo>
                  <a:lnTo>
                    <a:pt x="96437" y="69742"/>
                  </a:lnTo>
                  <a:lnTo>
                    <a:pt x="68659" y="123437"/>
                  </a:lnTo>
                  <a:lnTo>
                    <a:pt x="36829" y="179104"/>
                  </a:lnTo>
                  <a:lnTo>
                    <a:pt x="18583" y="23516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53057" y="1756792"/>
              <a:ext cx="121182" cy="138338"/>
            </a:xfrm>
            <a:custGeom>
              <a:avLst/>
              <a:gdLst/>
              <a:ahLst/>
              <a:cxnLst/>
              <a:rect l="0" t="0" r="0" b="0"/>
              <a:pathLst>
                <a:path w="121182" h="138338">
                  <a:moveTo>
                    <a:pt x="0" y="96223"/>
                  </a:moveTo>
                  <a:lnTo>
                    <a:pt x="55044" y="78265"/>
                  </a:lnTo>
                  <a:lnTo>
                    <a:pt x="90659" y="66855"/>
                  </a:lnTo>
                  <a:lnTo>
                    <a:pt x="108923" y="55485"/>
                  </a:lnTo>
                  <a:lnTo>
                    <a:pt x="114729" y="46837"/>
                  </a:lnTo>
                  <a:lnTo>
                    <a:pt x="121181" y="24751"/>
                  </a:lnTo>
                  <a:lnTo>
                    <a:pt x="119391" y="15820"/>
                  </a:lnTo>
                  <a:lnTo>
                    <a:pt x="114689" y="8696"/>
                  </a:lnTo>
                  <a:lnTo>
                    <a:pt x="108045" y="2776"/>
                  </a:lnTo>
                  <a:lnTo>
                    <a:pt x="100106" y="0"/>
                  </a:lnTo>
                  <a:lnTo>
                    <a:pt x="81926" y="35"/>
                  </a:lnTo>
                  <a:lnTo>
                    <a:pt x="51960" y="12221"/>
                  </a:lnTo>
                  <a:lnTo>
                    <a:pt x="37521" y="27303"/>
                  </a:lnTo>
                  <a:lnTo>
                    <a:pt x="28374" y="46875"/>
                  </a:lnTo>
                  <a:lnTo>
                    <a:pt x="24309" y="71171"/>
                  </a:lnTo>
                  <a:lnTo>
                    <a:pt x="28741" y="94447"/>
                  </a:lnTo>
                  <a:lnTo>
                    <a:pt x="33199" y="105568"/>
                  </a:lnTo>
                  <a:lnTo>
                    <a:pt x="47510" y="121043"/>
                  </a:lnTo>
                  <a:lnTo>
                    <a:pt x="56240" y="126808"/>
                  </a:lnTo>
                  <a:lnTo>
                    <a:pt x="115813" y="1383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245441" y="1801125"/>
              <a:ext cx="155057" cy="109941"/>
            </a:xfrm>
            <a:custGeom>
              <a:avLst/>
              <a:gdLst/>
              <a:ahLst/>
              <a:cxnLst/>
              <a:rect l="0" t="0" r="0" b="0"/>
              <a:pathLst>
                <a:path w="155057" h="109941">
                  <a:moveTo>
                    <a:pt x="70828" y="51890"/>
                  </a:moveTo>
                  <a:lnTo>
                    <a:pt x="76417" y="35122"/>
                  </a:lnTo>
                  <a:lnTo>
                    <a:pt x="76042" y="17532"/>
                  </a:lnTo>
                  <a:lnTo>
                    <a:pt x="74304" y="7927"/>
                  </a:lnTo>
                  <a:lnTo>
                    <a:pt x="68466" y="2694"/>
                  </a:lnTo>
                  <a:lnTo>
                    <a:pt x="59895" y="376"/>
                  </a:lnTo>
                  <a:lnTo>
                    <a:pt x="49501" y="0"/>
                  </a:lnTo>
                  <a:lnTo>
                    <a:pt x="31713" y="5821"/>
                  </a:lnTo>
                  <a:lnTo>
                    <a:pt x="23695" y="10649"/>
                  </a:lnTo>
                  <a:lnTo>
                    <a:pt x="11665" y="25372"/>
                  </a:lnTo>
                  <a:lnTo>
                    <a:pt x="3589" y="44784"/>
                  </a:lnTo>
                  <a:lnTo>
                    <a:pt x="0" y="69009"/>
                  </a:lnTo>
                  <a:lnTo>
                    <a:pt x="4644" y="89134"/>
                  </a:lnTo>
                  <a:lnTo>
                    <a:pt x="9158" y="97776"/>
                  </a:lnTo>
                  <a:lnTo>
                    <a:pt x="16846" y="103538"/>
                  </a:lnTo>
                  <a:lnTo>
                    <a:pt x="37867" y="109940"/>
                  </a:lnTo>
                  <a:lnTo>
                    <a:pt x="47684" y="109307"/>
                  </a:lnTo>
                  <a:lnTo>
                    <a:pt x="64831" y="102365"/>
                  </a:lnTo>
                  <a:lnTo>
                    <a:pt x="70340" y="94899"/>
                  </a:lnTo>
                  <a:lnTo>
                    <a:pt x="76460" y="74125"/>
                  </a:lnTo>
                  <a:lnTo>
                    <a:pt x="80432" y="70223"/>
                  </a:lnTo>
                  <a:lnTo>
                    <a:pt x="85420" y="71131"/>
                  </a:lnTo>
                  <a:lnTo>
                    <a:pt x="115824" y="92216"/>
                  </a:lnTo>
                  <a:lnTo>
                    <a:pt x="124222" y="95151"/>
                  </a:lnTo>
                  <a:lnTo>
                    <a:pt x="155056" y="940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419213" y="1789844"/>
              <a:ext cx="107627" cy="133511"/>
            </a:xfrm>
            <a:custGeom>
              <a:avLst/>
              <a:gdLst/>
              <a:ahLst/>
              <a:cxnLst/>
              <a:rect l="0" t="0" r="0" b="0"/>
              <a:pathLst>
                <a:path w="107627" h="133511">
                  <a:moveTo>
                    <a:pt x="12869" y="63171"/>
                  </a:moveTo>
                  <a:lnTo>
                    <a:pt x="31998" y="115876"/>
                  </a:lnTo>
                  <a:lnTo>
                    <a:pt x="43208" y="131829"/>
                  </a:lnTo>
                  <a:lnTo>
                    <a:pt x="45963" y="133510"/>
                  </a:lnTo>
                  <a:lnTo>
                    <a:pt x="46630" y="131120"/>
                  </a:lnTo>
                  <a:lnTo>
                    <a:pt x="45905" y="126018"/>
                  </a:lnTo>
                  <a:lnTo>
                    <a:pt x="9793" y="72089"/>
                  </a:lnTo>
                  <a:lnTo>
                    <a:pt x="584" y="51927"/>
                  </a:lnTo>
                  <a:lnTo>
                    <a:pt x="0" y="41637"/>
                  </a:lnTo>
                  <a:lnTo>
                    <a:pt x="5590" y="20845"/>
                  </a:lnTo>
                  <a:lnTo>
                    <a:pt x="13866" y="13897"/>
                  </a:lnTo>
                  <a:lnTo>
                    <a:pt x="38659" y="6176"/>
                  </a:lnTo>
                  <a:lnTo>
                    <a:pt x="95309" y="813"/>
                  </a:lnTo>
                  <a:lnTo>
                    <a:pt x="10762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26614" y="1810901"/>
              <a:ext cx="110999" cy="147400"/>
            </a:xfrm>
            <a:custGeom>
              <a:avLst/>
              <a:gdLst/>
              <a:ahLst/>
              <a:cxnLst/>
              <a:rect l="0" t="0" r="0" b="0"/>
              <a:pathLst>
                <a:path w="110999" h="147400">
                  <a:moveTo>
                    <a:pt x="89738" y="0"/>
                  </a:moveTo>
                  <a:lnTo>
                    <a:pt x="47046" y="3120"/>
                  </a:lnTo>
                  <a:lnTo>
                    <a:pt x="15867" y="14572"/>
                  </a:lnTo>
                  <a:lnTo>
                    <a:pt x="5396" y="20244"/>
                  </a:lnTo>
                  <a:lnTo>
                    <a:pt x="754" y="26364"/>
                  </a:lnTo>
                  <a:lnTo>
                    <a:pt x="0" y="32784"/>
                  </a:lnTo>
                  <a:lnTo>
                    <a:pt x="1837" y="39403"/>
                  </a:lnTo>
                  <a:lnTo>
                    <a:pt x="6571" y="44986"/>
                  </a:lnTo>
                  <a:lnTo>
                    <a:pt x="30001" y="58433"/>
                  </a:lnTo>
                  <a:lnTo>
                    <a:pt x="88870" y="81781"/>
                  </a:lnTo>
                  <a:lnTo>
                    <a:pt x="105340" y="93279"/>
                  </a:lnTo>
                  <a:lnTo>
                    <a:pt x="109498" y="100790"/>
                  </a:lnTo>
                  <a:lnTo>
                    <a:pt x="110998" y="118495"/>
                  </a:lnTo>
                  <a:lnTo>
                    <a:pt x="106251" y="125790"/>
                  </a:lnTo>
                  <a:lnTo>
                    <a:pt x="88498" y="137015"/>
                  </a:lnTo>
                  <a:lnTo>
                    <a:pt x="37095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3646273" y="2235012"/>
            <a:ext cx="701997" cy="441454"/>
            <a:chOff x="3646273" y="2235012"/>
            <a:chExt cx="701997" cy="441454"/>
          </a:xfrm>
        </p:grpSpPr>
        <p:sp>
          <p:nvSpPr>
            <p:cNvPr id="68" name="Freeform 67"/>
            <p:cNvSpPr/>
            <p:nvPr/>
          </p:nvSpPr>
          <p:spPr>
            <a:xfrm>
              <a:off x="3646273" y="2235012"/>
              <a:ext cx="292380" cy="441454"/>
            </a:xfrm>
            <a:custGeom>
              <a:avLst/>
              <a:gdLst/>
              <a:ahLst/>
              <a:cxnLst/>
              <a:rect l="0" t="0" r="0" b="0"/>
              <a:pathLst>
                <a:path w="292380" h="441454">
                  <a:moveTo>
                    <a:pt x="28172" y="81257"/>
                  </a:moveTo>
                  <a:lnTo>
                    <a:pt x="28172" y="139874"/>
                  </a:lnTo>
                  <a:lnTo>
                    <a:pt x="29342" y="201284"/>
                  </a:lnTo>
                  <a:lnTo>
                    <a:pt x="36506" y="262807"/>
                  </a:lnTo>
                  <a:lnTo>
                    <a:pt x="38267" y="325349"/>
                  </a:lnTo>
                  <a:lnTo>
                    <a:pt x="43857" y="385452"/>
                  </a:lnTo>
                  <a:lnTo>
                    <a:pt x="42139" y="396358"/>
                  </a:lnTo>
                  <a:lnTo>
                    <a:pt x="39823" y="400119"/>
                  </a:lnTo>
                  <a:lnTo>
                    <a:pt x="37109" y="399116"/>
                  </a:lnTo>
                  <a:lnTo>
                    <a:pt x="30975" y="387474"/>
                  </a:lnTo>
                  <a:lnTo>
                    <a:pt x="17504" y="335633"/>
                  </a:lnTo>
                  <a:lnTo>
                    <a:pt x="10193" y="284920"/>
                  </a:lnTo>
                  <a:lnTo>
                    <a:pt x="7723" y="225862"/>
                  </a:lnTo>
                  <a:lnTo>
                    <a:pt x="0" y="169136"/>
                  </a:lnTo>
                  <a:lnTo>
                    <a:pt x="380" y="109751"/>
                  </a:lnTo>
                  <a:lnTo>
                    <a:pt x="11359" y="65523"/>
                  </a:lnTo>
                  <a:lnTo>
                    <a:pt x="29429" y="33311"/>
                  </a:lnTo>
                  <a:lnTo>
                    <a:pt x="43939" y="17834"/>
                  </a:lnTo>
                  <a:lnTo>
                    <a:pt x="62086" y="7055"/>
                  </a:lnTo>
                  <a:lnTo>
                    <a:pt x="97622" y="0"/>
                  </a:lnTo>
                  <a:lnTo>
                    <a:pt x="132198" y="3499"/>
                  </a:lnTo>
                  <a:lnTo>
                    <a:pt x="150835" y="11993"/>
                  </a:lnTo>
                  <a:lnTo>
                    <a:pt x="181863" y="36510"/>
                  </a:lnTo>
                  <a:lnTo>
                    <a:pt x="197843" y="62539"/>
                  </a:lnTo>
                  <a:lnTo>
                    <a:pt x="199898" y="85416"/>
                  </a:lnTo>
                  <a:lnTo>
                    <a:pt x="195742" y="110012"/>
                  </a:lnTo>
                  <a:lnTo>
                    <a:pt x="180248" y="142420"/>
                  </a:lnTo>
                  <a:lnTo>
                    <a:pt x="159669" y="167360"/>
                  </a:lnTo>
                  <a:lnTo>
                    <a:pt x="111692" y="203874"/>
                  </a:lnTo>
                  <a:lnTo>
                    <a:pt x="87909" y="211793"/>
                  </a:lnTo>
                  <a:lnTo>
                    <a:pt x="75016" y="213904"/>
                  </a:lnTo>
                  <a:lnTo>
                    <a:pt x="68760" y="212972"/>
                  </a:lnTo>
                  <a:lnTo>
                    <a:pt x="66929" y="210011"/>
                  </a:lnTo>
                  <a:lnTo>
                    <a:pt x="68048" y="205698"/>
                  </a:lnTo>
                  <a:lnTo>
                    <a:pt x="78650" y="197785"/>
                  </a:lnTo>
                  <a:lnTo>
                    <a:pt x="86391" y="194037"/>
                  </a:lnTo>
                  <a:lnTo>
                    <a:pt x="107469" y="192993"/>
                  </a:lnTo>
                  <a:lnTo>
                    <a:pt x="164719" y="201854"/>
                  </a:lnTo>
                  <a:lnTo>
                    <a:pt x="221607" y="223275"/>
                  </a:lnTo>
                  <a:lnTo>
                    <a:pt x="265486" y="256948"/>
                  </a:lnTo>
                  <a:lnTo>
                    <a:pt x="287481" y="289031"/>
                  </a:lnTo>
                  <a:lnTo>
                    <a:pt x="292379" y="311641"/>
                  </a:lnTo>
                  <a:lnTo>
                    <a:pt x="285992" y="354752"/>
                  </a:lnTo>
                  <a:lnTo>
                    <a:pt x="271199" y="380921"/>
                  </a:lnTo>
                  <a:lnTo>
                    <a:pt x="251999" y="403493"/>
                  </a:lnTo>
                  <a:lnTo>
                    <a:pt x="220313" y="424999"/>
                  </a:lnTo>
                  <a:lnTo>
                    <a:pt x="175700" y="440600"/>
                  </a:lnTo>
                  <a:lnTo>
                    <a:pt x="131026" y="441453"/>
                  </a:lnTo>
                  <a:lnTo>
                    <a:pt x="69258" y="431186"/>
                  </a:lnTo>
                  <a:lnTo>
                    <a:pt x="49229" y="4286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232455" y="2389969"/>
              <a:ext cx="84230" cy="1"/>
            </a:xfrm>
            <a:custGeom>
              <a:avLst/>
              <a:gdLst/>
              <a:ahLst/>
              <a:cxnLst/>
              <a:rect l="0" t="0" r="0" b="0"/>
              <a:pathLst>
                <a:path w="84230" h="1">
                  <a:moveTo>
                    <a:pt x="84229" y="0"/>
                  </a:moveTo>
                  <a:lnTo>
                    <a:pt x="3320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242984" y="2474197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4574486" y="2092311"/>
            <a:ext cx="1732085" cy="714913"/>
            <a:chOff x="4574486" y="2092311"/>
            <a:chExt cx="1732085" cy="714913"/>
          </a:xfrm>
        </p:grpSpPr>
        <p:sp>
          <p:nvSpPr>
            <p:cNvPr id="72" name="Freeform 71"/>
            <p:cNvSpPr/>
            <p:nvPr/>
          </p:nvSpPr>
          <p:spPr>
            <a:xfrm>
              <a:off x="4574486" y="2361277"/>
              <a:ext cx="181979" cy="445947"/>
            </a:xfrm>
            <a:custGeom>
              <a:avLst/>
              <a:gdLst/>
              <a:ahLst/>
              <a:cxnLst/>
              <a:rect l="0" t="0" r="0" b="0"/>
              <a:pathLst>
                <a:path w="181979" h="445947">
                  <a:moveTo>
                    <a:pt x="15939" y="102391"/>
                  </a:moveTo>
                  <a:lnTo>
                    <a:pt x="24272" y="151322"/>
                  </a:lnTo>
                  <a:lnTo>
                    <a:pt x="31623" y="210452"/>
                  </a:lnTo>
                  <a:lnTo>
                    <a:pt x="37104" y="268362"/>
                  </a:lnTo>
                  <a:lnTo>
                    <a:pt x="43916" y="317814"/>
                  </a:lnTo>
                  <a:lnTo>
                    <a:pt x="47625" y="368341"/>
                  </a:lnTo>
                  <a:lnTo>
                    <a:pt x="55646" y="427929"/>
                  </a:lnTo>
                  <a:lnTo>
                    <a:pt x="56448" y="442248"/>
                  </a:lnTo>
                  <a:lnTo>
                    <a:pt x="55813" y="445946"/>
                  </a:lnTo>
                  <a:lnTo>
                    <a:pt x="43258" y="400692"/>
                  </a:lnTo>
                  <a:lnTo>
                    <a:pt x="37063" y="348531"/>
                  </a:lnTo>
                  <a:lnTo>
                    <a:pt x="22504" y="286840"/>
                  </a:lnTo>
                  <a:lnTo>
                    <a:pt x="10000" y="231935"/>
                  </a:lnTo>
                  <a:lnTo>
                    <a:pt x="6317" y="176030"/>
                  </a:lnTo>
                  <a:lnTo>
                    <a:pt x="0" y="119926"/>
                  </a:lnTo>
                  <a:lnTo>
                    <a:pt x="1987" y="83410"/>
                  </a:lnTo>
                  <a:lnTo>
                    <a:pt x="14309" y="40800"/>
                  </a:lnTo>
                  <a:lnTo>
                    <a:pt x="25353" y="23934"/>
                  </a:lnTo>
                  <a:lnTo>
                    <a:pt x="41180" y="11759"/>
                  </a:lnTo>
                  <a:lnTo>
                    <a:pt x="61082" y="3619"/>
                  </a:lnTo>
                  <a:lnTo>
                    <a:pt x="85525" y="0"/>
                  </a:lnTo>
                  <a:lnTo>
                    <a:pt x="105748" y="4632"/>
                  </a:lnTo>
                  <a:lnTo>
                    <a:pt x="143383" y="26668"/>
                  </a:lnTo>
                  <a:lnTo>
                    <a:pt x="157589" y="43000"/>
                  </a:lnTo>
                  <a:lnTo>
                    <a:pt x="176240" y="87670"/>
                  </a:lnTo>
                  <a:lnTo>
                    <a:pt x="181978" y="127795"/>
                  </a:lnTo>
                  <a:lnTo>
                    <a:pt x="178089" y="163730"/>
                  </a:lnTo>
                  <a:lnTo>
                    <a:pt x="169504" y="182685"/>
                  </a:lnTo>
                  <a:lnTo>
                    <a:pt x="156720" y="198909"/>
                  </a:lnTo>
                  <a:lnTo>
                    <a:pt x="139339" y="213918"/>
                  </a:lnTo>
                  <a:lnTo>
                    <a:pt x="116797" y="222149"/>
                  </a:lnTo>
                  <a:lnTo>
                    <a:pt x="68581" y="2287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918230" y="2126756"/>
              <a:ext cx="145978" cy="536954"/>
            </a:xfrm>
            <a:custGeom>
              <a:avLst/>
              <a:gdLst/>
              <a:ahLst/>
              <a:cxnLst/>
              <a:rect l="0" t="0" r="0" b="0"/>
              <a:pathLst>
                <a:path w="145978" h="536954">
                  <a:moveTo>
                    <a:pt x="145977" y="0"/>
                  </a:moveTo>
                  <a:lnTo>
                    <a:pt x="111230" y="37086"/>
                  </a:lnTo>
                  <a:lnTo>
                    <a:pt x="71579" y="100393"/>
                  </a:lnTo>
                  <a:lnTo>
                    <a:pt x="38260" y="158453"/>
                  </a:lnTo>
                  <a:lnTo>
                    <a:pt x="20541" y="211367"/>
                  </a:lnTo>
                  <a:lnTo>
                    <a:pt x="5776" y="266879"/>
                  </a:lnTo>
                  <a:lnTo>
                    <a:pt x="0" y="322905"/>
                  </a:lnTo>
                  <a:lnTo>
                    <a:pt x="1978" y="379032"/>
                  </a:lnTo>
                  <a:lnTo>
                    <a:pt x="13234" y="418022"/>
                  </a:lnTo>
                  <a:lnTo>
                    <a:pt x="37998" y="457049"/>
                  </a:lnTo>
                  <a:lnTo>
                    <a:pt x="96486" y="515791"/>
                  </a:lnTo>
                  <a:lnTo>
                    <a:pt x="124920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148435" y="2284683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89" y="164316"/>
                  </a:lnTo>
                  <a:lnTo>
                    <a:pt x="10722" y="225437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495875" y="2358383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4144"/>
                  </a:lnTo>
                  <a:lnTo>
                    <a:pt x="7236" y="113455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443233" y="2453139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8997" y="0"/>
                  </a:lnTo>
                  <a:lnTo>
                    <a:pt x="6115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850329" y="2379440"/>
              <a:ext cx="77216" cy="185794"/>
            </a:xfrm>
            <a:custGeom>
              <a:avLst/>
              <a:gdLst/>
              <a:ahLst/>
              <a:cxnLst/>
              <a:rect l="0" t="0" r="0" b="0"/>
              <a:pathLst>
                <a:path w="77216" h="185794">
                  <a:moveTo>
                    <a:pt x="3515" y="42114"/>
                  </a:moveTo>
                  <a:lnTo>
                    <a:pt x="6635" y="84806"/>
                  </a:lnTo>
                  <a:lnTo>
                    <a:pt x="24846" y="147450"/>
                  </a:lnTo>
                  <a:lnTo>
                    <a:pt x="32883" y="167309"/>
                  </a:lnTo>
                  <a:lnTo>
                    <a:pt x="45882" y="185793"/>
                  </a:lnTo>
                  <a:lnTo>
                    <a:pt x="21004" y="125375"/>
                  </a:lnTo>
                  <a:lnTo>
                    <a:pt x="0" y="63086"/>
                  </a:lnTo>
                  <a:lnTo>
                    <a:pt x="2" y="53756"/>
                  </a:lnTo>
                  <a:lnTo>
                    <a:pt x="6243" y="37150"/>
                  </a:lnTo>
                  <a:lnTo>
                    <a:pt x="19935" y="25090"/>
                  </a:lnTo>
                  <a:lnTo>
                    <a:pt x="772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948601" y="2221513"/>
              <a:ext cx="178604" cy="463254"/>
            </a:xfrm>
            <a:custGeom>
              <a:avLst/>
              <a:gdLst/>
              <a:ahLst/>
              <a:cxnLst/>
              <a:rect l="0" t="0" r="0" b="0"/>
              <a:pathLst>
                <a:path w="178604" h="463254">
                  <a:moveTo>
                    <a:pt x="0" y="0"/>
                  </a:moveTo>
                  <a:lnTo>
                    <a:pt x="61110" y="44322"/>
                  </a:lnTo>
                  <a:lnTo>
                    <a:pt x="115542" y="95047"/>
                  </a:lnTo>
                  <a:lnTo>
                    <a:pt x="149468" y="145333"/>
                  </a:lnTo>
                  <a:lnTo>
                    <a:pt x="169199" y="186431"/>
                  </a:lnTo>
                  <a:lnTo>
                    <a:pt x="177052" y="245359"/>
                  </a:lnTo>
                  <a:lnTo>
                    <a:pt x="178603" y="307389"/>
                  </a:lnTo>
                  <a:lnTo>
                    <a:pt x="163268" y="364702"/>
                  </a:lnTo>
                  <a:lnTo>
                    <a:pt x="149112" y="404677"/>
                  </a:lnTo>
                  <a:lnTo>
                    <a:pt x="105285" y="463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138114" y="2092311"/>
              <a:ext cx="168457" cy="160788"/>
            </a:xfrm>
            <a:custGeom>
              <a:avLst/>
              <a:gdLst/>
              <a:ahLst/>
              <a:cxnLst/>
              <a:rect l="0" t="0" r="0" b="0"/>
              <a:pathLst>
                <a:path w="168457" h="160788">
                  <a:moveTo>
                    <a:pt x="0" y="44974"/>
                  </a:moveTo>
                  <a:lnTo>
                    <a:pt x="14654" y="107066"/>
                  </a:lnTo>
                  <a:lnTo>
                    <a:pt x="24748" y="139410"/>
                  </a:lnTo>
                  <a:lnTo>
                    <a:pt x="24688" y="144196"/>
                  </a:lnTo>
                  <a:lnTo>
                    <a:pt x="22308" y="145047"/>
                  </a:lnTo>
                  <a:lnTo>
                    <a:pt x="18381" y="143275"/>
                  </a:lnTo>
                  <a:lnTo>
                    <a:pt x="10899" y="131947"/>
                  </a:lnTo>
                  <a:lnTo>
                    <a:pt x="4844" y="114044"/>
                  </a:lnTo>
                  <a:lnTo>
                    <a:pt x="2605" y="77657"/>
                  </a:lnTo>
                  <a:lnTo>
                    <a:pt x="10001" y="39580"/>
                  </a:lnTo>
                  <a:lnTo>
                    <a:pt x="20432" y="20740"/>
                  </a:lnTo>
                  <a:lnTo>
                    <a:pt x="35987" y="7687"/>
                  </a:lnTo>
                  <a:lnTo>
                    <a:pt x="45048" y="2568"/>
                  </a:lnTo>
                  <a:lnTo>
                    <a:pt x="64475" y="0"/>
                  </a:lnTo>
                  <a:lnTo>
                    <a:pt x="83638" y="3929"/>
                  </a:lnTo>
                  <a:lnTo>
                    <a:pt x="115003" y="25514"/>
                  </a:lnTo>
                  <a:lnTo>
                    <a:pt x="143729" y="52308"/>
                  </a:lnTo>
                  <a:lnTo>
                    <a:pt x="159309" y="84322"/>
                  </a:lnTo>
                  <a:lnTo>
                    <a:pt x="167251" y="141460"/>
                  </a:lnTo>
                  <a:lnTo>
                    <a:pt x="168456" y="1607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3750316" y="2947979"/>
            <a:ext cx="2229871" cy="565029"/>
            <a:chOff x="3750316" y="2947979"/>
            <a:chExt cx="2229871" cy="565029"/>
          </a:xfrm>
        </p:grpSpPr>
        <p:sp>
          <p:nvSpPr>
            <p:cNvPr id="81" name="Freeform 80"/>
            <p:cNvSpPr/>
            <p:nvPr/>
          </p:nvSpPr>
          <p:spPr>
            <a:xfrm>
              <a:off x="3750316" y="3102234"/>
              <a:ext cx="293183" cy="410774"/>
            </a:xfrm>
            <a:custGeom>
              <a:avLst/>
              <a:gdLst/>
              <a:ahLst/>
              <a:cxnLst/>
              <a:rect l="0" t="0" r="0" b="0"/>
              <a:pathLst>
                <a:path w="293183" h="410774">
                  <a:moveTo>
                    <a:pt x="29414" y="87900"/>
                  </a:moveTo>
                  <a:lnTo>
                    <a:pt x="21081" y="142045"/>
                  </a:lnTo>
                  <a:lnTo>
                    <a:pt x="19319" y="202581"/>
                  </a:lnTo>
                  <a:lnTo>
                    <a:pt x="19014" y="259140"/>
                  </a:lnTo>
                  <a:lnTo>
                    <a:pt x="24513" y="309174"/>
                  </a:lnTo>
                  <a:lnTo>
                    <a:pt x="22373" y="359224"/>
                  </a:lnTo>
                  <a:lnTo>
                    <a:pt x="19574" y="410773"/>
                  </a:lnTo>
                  <a:lnTo>
                    <a:pt x="11710" y="347290"/>
                  </a:lnTo>
                  <a:lnTo>
                    <a:pt x="9020" y="285454"/>
                  </a:lnTo>
                  <a:lnTo>
                    <a:pt x="2899" y="222849"/>
                  </a:lnTo>
                  <a:lnTo>
                    <a:pt x="0" y="165423"/>
                  </a:lnTo>
                  <a:lnTo>
                    <a:pt x="6360" y="109019"/>
                  </a:lnTo>
                  <a:lnTo>
                    <a:pt x="7963" y="52817"/>
                  </a:lnTo>
                  <a:lnTo>
                    <a:pt x="13829" y="16284"/>
                  </a:lnTo>
                  <a:lnTo>
                    <a:pt x="20194" y="8571"/>
                  </a:lnTo>
                  <a:lnTo>
                    <a:pt x="39744" y="0"/>
                  </a:lnTo>
                  <a:lnTo>
                    <a:pt x="60912" y="2430"/>
                  </a:lnTo>
                  <a:lnTo>
                    <a:pt x="80848" y="11309"/>
                  </a:lnTo>
                  <a:lnTo>
                    <a:pt x="105225" y="30632"/>
                  </a:lnTo>
                  <a:lnTo>
                    <a:pt x="126096" y="58064"/>
                  </a:lnTo>
                  <a:lnTo>
                    <a:pt x="135945" y="78149"/>
                  </a:lnTo>
                  <a:lnTo>
                    <a:pt x="142477" y="120366"/>
                  </a:lnTo>
                  <a:lnTo>
                    <a:pt x="138824" y="164330"/>
                  </a:lnTo>
                  <a:lnTo>
                    <a:pt x="130293" y="186600"/>
                  </a:lnTo>
                  <a:lnTo>
                    <a:pt x="124743" y="195814"/>
                  </a:lnTo>
                  <a:lnTo>
                    <a:pt x="109217" y="209171"/>
                  </a:lnTo>
                  <a:lnTo>
                    <a:pt x="70654" y="227279"/>
                  </a:lnTo>
                  <a:lnTo>
                    <a:pt x="66266" y="227613"/>
                  </a:lnTo>
                  <a:lnTo>
                    <a:pt x="65680" y="225496"/>
                  </a:lnTo>
                  <a:lnTo>
                    <a:pt x="67630" y="221744"/>
                  </a:lnTo>
                  <a:lnTo>
                    <a:pt x="82274" y="217577"/>
                  </a:lnTo>
                  <a:lnTo>
                    <a:pt x="141963" y="215851"/>
                  </a:lnTo>
                  <a:lnTo>
                    <a:pt x="189817" y="228901"/>
                  </a:lnTo>
                  <a:lnTo>
                    <a:pt x="248282" y="260409"/>
                  </a:lnTo>
                  <a:lnTo>
                    <a:pt x="280965" y="291169"/>
                  </a:lnTo>
                  <a:lnTo>
                    <a:pt x="288361" y="300622"/>
                  </a:lnTo>
                  <a:lnTo>
                    <a:pt x="292123" y="310433"/>
                  </a:lnTo>
                  <a:lnTo>
                    <a:pt x="293182" y="330693"/>
                  </a:lnTo>
                  <a:lnTo>
                    <a:pt x="286635" y="348276"/>
                  </a:lnTo>
                  <a:lnTo>
                    <a:pt x="281613" y="356241"/>
                  </a:lnTo>
                  <a:lnTo>
                    <a:pt x="266675" y="368209"/>
                  </a:lnTo>
                  <a:lnTo>
                    <a:pt x="228489" y="385425"/>
                  </a:lnTo>
                  <a:lnTo>
                    <a:pt x="177576" y="391686"/>
                  </a:lnTo>
                  <a:lnTo>
                    <a:pt x="129336" y="391600"/>
                  </a:lnTo>
                  <a:lnTo>
                    <a:pt x="80337" y="383516"/>
                  </a:lnTo>
                  <a:lnTo>
                    <a:pt x="18886" y="3616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190342" y="3190134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5611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179813" y="3305948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464082" y="3042735"/>
              <a:ext cx="21059" cy="347442"/>
            </a:xfrm>
            <a:custGeom>
              <a:avLst/>
              <a:gdLst/>
              <a:ahLst/>
              <a:cxnLst/>
              <a:rect l="0" t="0" r="0" b="0"/>
              <a:pathLst>
                <a:path w="21059" h="347442">
                  <a:moveTo>
                    <a:pt x="0" y="0"/>
                  </a:moveTo>
                  <a:lnTo>
                    <a:pt x="5590" y="58617"/>
                  </a:lnTo>
                  <a:lnTo>
                    <a:pt x="9066" y="110175"/>
                  </a:lnTo>
                  <a:lnTo>
                    <a:pt x="17476" y="168772"/>
                  </a:lnTo>
                  <a:lnTo>
                    <a:pt x="19996" y="221972"/>
                  </a:lnTo>
                  <a:lnTo>
                    <a:pt x="20848" y="283056"/>
                  </a:lnTo>
                  <a:lnTo>
                    <a:pt x="20996" y="319785"/>
                  </a:lnTo>
                  <a:lnTo>
                    <a:pt x="21058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569367" y="3348062"/>
              <a:ext cx="42116" cy="136871"/>
            </a:xfrm>
            <a:custGeom>
              <a:avLst/>
              <a:gdLst/>
              <a:ahLst/>
              <a:cxnLst/>
              <a:rect l="0" t="0" r="0" b="0"/>
              <a:pathLst>
                <a:path w="42116" h="136871">
                  <a:moveTo>
                    <a:pt x="0" y="0"/>
                  </a:moveTo>
                  <a:lnTo>
                    <a:pt x="15642" y="17980"/>
                  </a:lnTo>
                  <a:lnTo>
                    <a:pt x="34844" y="64152"/>
                  </a:lnTo>
                  <a:lnTo>
                    <a:pt x="41157" y="118036"/>
                  </a:lnTo>
                  <a:lnTo>
                    <a:pt x="42115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679592" y="3069869"/>
              <a:ext cx="258274" cy="279781"/>
            </a:xfrm>
            <a:custGeom>
              <a:avLst/>
              <a:gdLst/>
              <a:ahLst/>
              <a:cxnLst/>
              <a:rect l="0" t="0" r="0" b="0"/>
              <a:pathLst>
                <a:path w="258274" h="279781">
                  <a:moveTo>
                    <a:pt x="5589" y="88680"/>
                  </a:moveTo>
                  <a:lnTo>
                    <a:pt x="0" y="71912"/>
                  </a:lnTo>
                  <a:lnTo>
                    <a:pt x="3495" y="54321"/>
                  </a:lnTo>
                  <a:lnTo>
                    <a:pt x="24803" y="14433"/>
                  </a:lnTo>
                  <a:lnTo>
                    <a:pt x="33606" y="7596"/>
                  </a:lnTo>
                  <a:lnTo>
                    <a:pt x="55865" y="0"/>
                  </a:lnTo>
                  <a:lnTo>
                    <a:pt x="66013" y="1484"/>
                  </a:lnTo>
                  <a:lnTo>
                    <a:pt x="83527" y="12491"/>
                  </a:lnTo>
                  <a:lnTo>
                    <a:pt x="106541" y="38419"/>
                  </a:lnTo>
                  <a:lnTo>
                    <a:pt x="122588" y="68328"/>
                  </a:lnTo>
                  <a:lnTo>
                    <a:pt x="130085" y="125517"/>
                  </a:lnTo>
                  <a:lnTo>
                    <a:pt x="128447" y="183087"/>
                  </a:lnTo>
                  <a:lnTo>
                    <a:pt x="117205" y="233930"/>
                  </a:lnTo>
                  <a:lnTo>
                    <a:pt x="104329" y="253061"/>
                  </a:lnTo>
                  <a:lnTo>
                    <a:pt x="86908" y="268193"/>
                  </a:lnTo>
                  <a:lnTo>
                    <a:pt x="67467" y="278818"/>
                  </a:lnTo>
                  <a:lnTo>
                    <a:pt x="58540" y="279780"/>
                  </a:lnTo>
                  <a:lnTo>
                    <a:pt x="42381" y="274609"/>
                  </a:lnTo>
                  <a:lnTo>
                    <a:pt x="30520" y="261392"/>
                  </a:lnTo>
                  <a:lnTo>
                    <a:pt x="13373" y="224311"/>
                  </a:lnTo>
                  <a:lnTo>
                    <a:pt x="12168" y="203943"/>
                  </a:lnTo>
                  <a:lnTo>
                    <a:pt x="20927" y="162270"/>
                  </a:lnTo>
                  <a:lnTo>
                    <a:pt x="28683" y="155288"/>
                  </a:lnTo>
                  <a:lnTo>
                    <a:pt x="52897" y="147529"/>
                  </a:lnTo>
                  <a:lnTo>
                    <a:pt x="64034" y="147800"/>
                  </a:lnTo>
                  <a:lnTo>
                    <a:pt x="123236" y="170367"/>
                  </a:lnTo>
                  <a:lnTo>
                    <a:pt x="161590" y="185933"/>
                  </a:lnTo>
                  <a:lnTo>
                    <a:pt x="201420" y="190415"/>
                  </a:lnTo>
                  <a:lnTo>
                    <a:pt x="258273" y="1834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877376" y="3074321"/>
              <a:ext cx="173510" cy="258848"/>
            </a:xfrm>
            <a:custGeom>
              <a:avLst/>
              <a:gdLst/>
              <a:ahLst/>
              <a:cxnLst/>
              <a:rect l="0" t="0" r="0" b="0"/>
              <a:pathLst>
                <a:path w="173510" h="258848">
                  <a:moveTo>
                    <a:pt x="71018" y="0"/>
                  </a:moveTo>
                  <a:lnTo>
                    <a:pt x="46971" y="9575"/>
                  </a:lnTo>
                  <a:lnTo>
                    <a:pt x="32644" y="20243"/>
                  </a:lnTo>
                  <a:lnTo>
                    <a:pt x="21597" y="39023"/>
                  </a:lnTo>
                  <a:lnTo>
                    <a:pt x="2422" y="96689"/>
                  </a:lnTo>
                  <a:lnTo>
                    <a:pt x="0" y="140693"/>
                  </a:lnTo>
                  <a:lnTo>
                    <a:pt x="12172" y="199159"/>
                  </a:lnTo>
                  <a:lnTo>
                    <a:pt x="27715" y="225776"/>
                  </a:lnTo>
                  <a:lnTo>
                    <a:pt x="58317" y="248481"/>
                  </a:lnTo>
                  <a:lnTo>
                    <a:pt x="97020" y="258847"/>
                  </a:lnTo>
                  <a:lnTo>
                    <a:pt x="118060" y="255033"/>
                  </a:lnTo>
                  <a:lnTo>
                    <a:pt x="143057" y="239732"/>
                  </a:lnTo>
                  <a:lnTo>
                    <a:pt x="150629" y="233521"/>
                  </a:lnTo>
                  <a:lnTo>
                    <a:pt x="162162" y="214141"/>
                  </a:lnTo>
                  <a:lnTo>
                    <a:pt x="170018" y="188760"/>
                  </a:lnTo>
                  <a:lnTo>
                    <a:pt x="173509" y="157983"/>
                  </a:lnTo>
                  <a:lnTo>
                    <a:pt x="168822" y="134165"/>
                  </a:lnTo>
                  <a:lnTo>
                    <a:pt x="141865" y="76582"/>
                  </a:lnTo>
                  <a:lnTo>
                    <a:pt x="119696" y="53496"/>
                  </a:lnTo>
                  <a:lnTo>
                    <a:pt x="7101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066471" y="3063792"/>
              <a:ext cx="204907" cy="281342"/>
            </a:xfrm>
            <a:custGeom>
              <a:avLst/>
              <a:gdLst/>
              <a:ahLst/>
              <a:cxnLst/>
              <a:rect l="0" t="0" r="0" b="0"/>
              <a:pathLst>
                <a:path w="204907" h="281342">
                  <a:moveTo>
                    <a:pt x="92492" y="0"/>
                  </a:moveTo>
                  <a:lnTo>
                    <a:pt x="68446" y="9576"/>
                  </a:lnTo>
                  <a:lnTo>
                    <a:pt x="47023" y="27534"/>
                  </a:lnTo>
                  <a:lnTo>
                    <a:pt x="27027" y="55732"/>
                  </a:lnTo>
                  <a:lnTo>
                    <a:pt x="5377" y="114603"/>
                  </a:lnTo>
                  <a:lnTo>
                    <a:pt x="0" y="152630"/>
                  </a:lnTo>
                  <a:lnTo>
                    <a:pt x="9585" y="193533"/>
                  </a:lnTo>
                  <a:lnTo>
                    <a:pt x="33785" y="239700"/>
                  </a:lnTo>
                  <a:lnTo>
                    <a:pt x="47293" y="257052"/>
                  </a:lnTo>
                  <a:lnTo>
                    <a:pt x="73641" y="274386"/>
                  </a:lnTo>
                  <a:lnTo>
                    <a:pt x="109263" y="281341"/>
                  </a:lnTo>
                  <a:lnTo>
                    <a:pt x="132701" y="276729"/>
                  </a:lnTo>
                  <a:lnTo>
                    <a:pt x="176344" y="254704"/>
                  </a:lnTo>
                  <a:lnTo>
                    <a:pt x="191371" y="238374"/>
                  </a:lnTo>
                  <a:lnTo>
                    <a:pt x="200779" y="218248"/>
                  </a:lnTo>
                  <a:lnTo>
                    <a:pt x="204906" y="181780"/>
                  </a:lnTo>
                  <a:lnTo>
                    <a:pt x="198070" y="148227"/>
                  </a:lnTo>
                  <a:lnTo>
                    <a:pt x="162092" y="85471"/>
                  </a:lnTo>
                  <a:lnTo>
                    <a:pt x="124078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352598" y="2947979"/>
              <a:ext cx="132750" cy="473783"/>
            </a:xfrm>
            <a:custGeom>
              <a:avLst/>
              <a:gdLst/>
              <a:ahLst/>
              <a:cxnLst/>
              <a:rect l="0" t="0" r="0" b="0"/>
              <a:pathLst>
                <a:path w="132750" h="473783">
                  <a:moveTo>
                    <a:pt x="132749" y="0"/>
                  </a:moveTo>
                  <a:lnTo>
                    <a:pt x="88786" y="20243"/>
                  </a:lnTo>
                  <a:lnTo>
                    <a:pt x="74995" y="35903"/>
                  </a:lnTo>
                  <a:lnTo>
                    <a:pt x="37543" y="98255"/>
                  </a:lnTo>
                  <a:lnTo>
                    <a:pt x="15417" y="151599"/>
                  </a:lnTo>
                  <a:lnTo>
                    <a:pt x="951" y="207197"/>
                  </a:lnTo>
                  <a:lnTo>
                    <a:pt x="0" y="269478"/>
                  </a:lnTo>
                  <a:lnTo>
                    <a:pt x="10731" y="331910"/>
                  </a:lnTo>
                  <a:lnTo>
                    <a:pt x="32521" y="385274"/>
                  </a:lnTo>
                  <a:lnTo>
                    <a:pt x="53659" y="418702"/>
                  </a:lnTo>
                  <a:lnTo>
                    <a:pt x="82798" y="443944"/>
                  </a:lnTo>
                  <a:lnTo>
                    <a:pt x="132749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563986" y="3116435"/>
              <a:ext cx="16118" cy="178985"/>
            </a:xfrm>
            <a:custGeom>
              <a:avLst/>
              <a:gdLst/>
              <a:ahLst/>
              <a:cxnLst/>
              <a:rect l="0" t="0" r="0" b="0"/>
              <a:pathLst>
                <a:path w="16118" h="178985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2138" y="102551"/>
                  </a:lnTo>
                  <a:lnTo>
                    <a:pt x="15331" y="151841"/>
                  </a:lnTo>
                  <a:lnTo>
                    <a:pt x="16117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896392" y="3126963"/>
              <a:ext cx="10096" cy="147400"/>
            </a:xfrm>
            <a:custGeom>
              <a:avLst/>
              <a:gdLst/>
              <a:ahLst/>
              <a:cxnLst/>
              <a:rect l="0" t="0" r="0" b="0"/>
              <a:pathLst>
                <a:path w="10096" h="147400">
                  <a:moveTo>
                    <a:pt x="10095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1009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822259" y="3224154"/>
              <a:ext cx="157928" cy="18624"/>
            </a:xfrm>
            <a:custGeom>
              <a:avLst/>
              <a:gdLst/>
              <a:ahLst/>
              <a:cxnLst/>
              <a:rect l="0" t="0" r="0" b="0"/>
              <a:pathLst>
                <a:path w="157928" h="18624">
                  <a:moveTo>
                    <a:pt x="157927" y="18623"/>
                  </a:moveTo>
                  <a:lnTo>
                    <a:pt x="99310" y="3969"/>
                  </a:lnTo>
                  <a:lnTo>
                    <a:pt x="40240" y="0"/>
                  </a:lnTo>
                  <a:lnTo>
                    <a:pt x="0" y="80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6177378" y="2916393"/>
            <a:ext cx="1126696" cy="484312"/>
            <a:chOff x="6177378" y="2916393"/>
            <a:chExt cx="1126696" cy="484312"/>
          </a:xfrm>
        </p:grpSpPr>
        <p:sp>
          <p:nvSpPr>
            <p:cNvPr id="94" name="Freeform 93"/>
            <p:cNvSpPr/>
            <p:nvPr/>
          </p:nvSpPr>
          <p:spPr>
            <a:xfrm>
              <a:off x="6177378" y="3053264"/>
              <a:ext cx="252540" cy="251433"/>
            </a:xfrm>
            <a:custGeom>
              <a:avLst/>
              <a:gdLst/>
              <a:ahLst/>
              <a:cxnLst/>
              <a:rect l="0" t="0" r="0" b="0"/>
              <a:pathLst>
                <a:path w="252540" h="251433">
                  <a:moveTo>
                    <a:pt x="97606" y="10528"/>
                  </a:moveTo>
                  <a:lnTo>
                    <a:pt x="75250" y="10529"/>
                  </a:lnTo>
                  <a:lnTo>
                    <a:pt x="58034" y="16767"/>
                  </a:lnTo>
                  <a:lnTo>
                    <a:pt x="27918" y="39837"/>
                  </a:lnTo>
                  <a:lnTo>
                    <a:pt x="12098" y="65616"/>
                  </a:lnTo>
                  <a:lnTo>
                    <a:pt x="0" y="95481"/>
                  </a:lnTo>
                  <a:lnTo>
                    <a:pt x="186" y="132146"/>
                  </a:lnTo>
                  <a:lnTo>
                    <a:pt x="7650" y="167056"/>
                  </a:lnTo>
                  <a:lnTo>
                    <a:pt x="22859" y="194037"/>
                  </a:lnTo>
                  <a:lnTo>
                    <a:pt x="58936" y="231299"/>
                  </a:lnTo>
                  <a:lnTo>
                    <a:pt x="68317" y="238427"/>
                  </a:lnTo>
                  <a:lnTo>
                    <a:pt x="91217" y="246347"/>
                  </a:lnTo>
                  <a:lnTo>
                    <a:pt x="149636" y="251432"/>
                  </a:lnTo>
                  <a:lnTo>
                    <a:pt x="173763" y="245888"/>
                  </a:lnTo>
                  <a:lnTo>
                    <a:pt x="200500" y="229613"/>
                  </a:lnTo>
                  <a:lnTo>
                    <a:pt x="223240" y="206854"/>
                  </a:lnTo>
                  <a:lnTo>
                    <a:pt x="236501" y="186691"/>
                  </a:lnTo>
                  <a:lnTo>
                    <a:pt x="249374" y="149033"/>
                  </a:lnTo>
                  <a:lnTo>
                    <a:pt x="252539" y="109408"/>
                  </a:lnTo>
                  <a:lnTo>
                    <a:pt x="245417" y="74921"/>
                  </a:lnTo>
                  <a:lnTo>
                    <a:pt x="222643" y="34946"/>
                  </a:lnTo>
                  <a:lnTo>
                    <a:pt x="208160" y="20211"/>
                  </a:lnTo>
                  <a:lnTo>
                    <a:pt x="190025" y="9762"/>
                  </a:lnTo>
                  <a:lnTo>
                    <a:pt x="137318" y="1286"/>
                  </a:lnTo>
                  <a:lnTo>
                    <a:pt x="11866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527669" y="3242777"/>
              <a:ext cx="21057" cy="10529"/>
            </a:xfrm>
            <a:custGeom>
              <a:avLst/>
              <a:gdLst/>
              <a:ahLst/>
              <a:cxnLst/>
              <a:rect l="0" t="0" r="0" b="0"/>
              <a:pathLst>
                <a:path w="21057" h="10529">
                  <a:moveTo>
                    <a:pt x="21056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592086" y="2990093"/>
              <a:ext cx="264837" cy="260488"/>
            </a:xfrm>
            <a:custGeom>
              <a:avLst/>
              <a:gdLst/>
              <a:ahLst/>
              <a:cxnLst/>
              <a:rect l="0" t="0" r="0" b="0"/>
              <a:pathLst>
                <a:path w="264837" h="260488">
                  <a:moveTo>
                    <a:pt x="156681" y="31585"/>
                  </a:moveTo>
                  <a:lnTo>
                    <a:pt x="139913" y="25996"/>
                  </a:lnTo>
                  <a:lnTo>
                    <a:pt x="122322" y="26371"/>
                  </a:lnTo>
                  <a:lnTo>
                    <a:pt x="82433" y="36145"/>
                  </a:lnTo>
                  <a:lnTo>
                    <a:pt x="56822" y="51524"/>
                  </a:lnTo>
                  <a:lnTo>
                    <a:pt x="12959" y="91457"/>
                  </a:lnTo>
                  <a:lnTo>
                    <a:pt x="5067" y="111617"/>
                  </a:lnTo>
                  <a:lnTo>
                    <a:pt x="0" y="162688"/>
                  </a:lnTo>
                  <a:lnTo>
                    <a:pt x="5546" y="183830"/>
                  </a:lnTo>
                  <a:lnTo>
                    <a:pt x="28171" y="216466"/>
                  </a:lnTo>
                  <a:lnTo>
                    <a:pt x="63575" y="244273"/>
                  </a:lnTo>
                  <a:lnTo>
                    <a:pt x="83715" y="254015"/>
                  </a:lnTo>
                  <a:lnTo>
                    <a:pt x="125962" y="260487"/>
                  </a:lnTo>
                  <a:lnTo>
                    <a:pt x="152386" y="255762"/>
                  </a:lnTo>
                  <a:lnTo>
                    <a:pt x="183874" y="239948"/>
                  </a:lnTo>
                  <a:lnTo>
                    <a:pt x="237142" y="192893"/>
                  </a:lnTo>
                  <a:lnTo>
                    <a:pt x="252790" y="166338"/>
                  </a:lnTo>
                  <a:lnTo>
                    <a:pt x="264836" y="130654"/>
                  </a:lnTo>
                  <a:lnTo>
                    <a:pt x="264635" y="90445"/>
                  </a:lnTo>
                  <a:lnTo>
                    <a:pt x="256913" y="69053"/>
                  </a:lnTo>
                  <a:lnTo>
                    <a:pt x="219408" y="21573"/>
                  </a:lnTo>
                  <a:lnTo>
                    <a:pt x="212537" y="14382"/>
                  </a:lnTo>
                  <a:lnTo>
                    <a:pt x="195543" y="6392"/>
                  </a:lnTo>
                  <a:lnTo>
                    <a:pt x="16720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920908" y="3001749"/>
              <a:ext cx="227942" cy="290913"/>
            </a:xfrm>
            <a:custGeom>
              <a:avLst/>
              <a:gdLst/>
              <a:ahLst/>
              <a:cxnLst/>
              <a:rect l="0" t="0" r="0" b="0"/>
              <a:pathLst>
                <a:path w="227942" h="290913">
                  <a:moveTo>
                    <a:pt x="17372" y="51515"/>
                  </a:moveTo>
                  <a:lnTo>
                    <a:pt x="37615" y="7552"/>
                  </a:lnTo>
                  <a:lnTo>
                    <a:pt x="44905" y="2319"/>
                  </a:lnTo>
                  <a:lnTo>
                    <a:pt x="53274" y="0"/>
                  </a:lnTo>
                  <a:lnTo>
                    <a:pt x="81822" y="2326"/>
                  </a:lnTo>
                  <a:lnTo>
                    <a:pt x="100999" y="8596"/>
                  </a:lnTo>
                  <a:lnTo>
                    <a:pt x="117320" y="19182"/>
                  </a:lnTo>
                  <a:lnTo>
                    <a:pt x="129253" y="37924"/>
                  </a:lnTo>
                  <a:lnTo>
                    <a:pt x="137287" y="63022"/>
                  </a:lnTo>
                  <a:lnTo>
                    <a:pt x="141810" y="110037"/>
                  </a:lnTo>
                  <a:lnTo>
                    <a:pt x="140219" y="172086"/>
                  </a:lnTo>
                  <a:lnTo>
                    <a:pt x="128985" y="218831"/>
                  </a:lnTo>
                  <a:lnTo>
                    <a:pt x="113353" y="245629"/>
                  </a:lnTo>
                  <a:lnTo>
                    <a:pt x="93904" y="268388"/>
                  </a:lnTo>
                  <a:lnTo>
                    <a:pt x="67734" y="284360"/>
                  </a:lnTo>
                  <a:lnTo>
                    <a:pt x="32163" y="290912"/>
                  </a:lnTo>
                  <a:lnTo>
                    <a:pt x="22554" y="288322"/>
                  </a:lnTo>
                  <a:lnTo>
                    <a:pt x="14977" y="283086"/>
                  </a:lnTo>
                  <a:lnTo>
                    <a:pt x="8756" y="276085"/>
                  </a:lnTo>
                  <a:lnTo>
                    <a:pt x="1843" y="255829"/>
                  </a:lnTo>
                  <a:lnTo>
                    <a:pt x="0" y="243876"/>
                  </a:lnTo>
                  <a:lnTo>
                    <a:pt x="2281" y="233568"/>
                  </a:lnTo>
                  <a:lnTo>
                    <a:pt x="14174" y="215876"/>
                  </a:lnTo>
                  <a:lnTo>
                    <a:pt x="40601" y="198350"/>
                  </a:lnTo>
                  <a:lnTo>
                    <a:pt x="76247" y="191338"/>
                  </a:lnTo>
                  <a:lnTo>
                    <a:pt x="121808" y="197374"/>
                  </a:lnTo>
                  <a:lnTo>
                    <a:pt x="175187" y="213211"/>
                  </a:lnTo>
                  <a:lnTo>
                    <a:pt x="227941" y="2199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106735" y="2916393"/>
              <a:ext cx="197339" cy="484312"/>
            </a:xfrm>
            <a:custGeom>
              <a:avLst/>
              <a:gdLst/>
              <a:ahLst/>
              <a:cxnLst/>
              <a:rect l="0" t="0" r="0" b="0"/>
              <a:pathLst>
                <a:path w="197339" h="484312">
                  <a:moveTo>
                    <a:pt x="0" y="0"/>
                  </a:moveTo>
                  <a:lnTo>
                    <a:pt x="55045" y="26364"/>
                  </a:lnTo>
                  <a:lnTo>
                    <a:pt x="90659" y="47326"/>
                  </a:lnTo>
                  <a:lnTo>
                    <a:pt x="139713" y="99677"/>
                  </a:lnTo>
                  <a:lnTo>
                    <a:pt x="175388" y="156958"/>
                  </a:lnTo>
                  <a:lnTo>
                    <a:pt x="190918" y="189226"/>
                  </a:lnTo>
                  <a:lnTo>
                    <a:pt x="197338" y="226603"/>
                  </a:lnTo>
                  <a:lnTo>
                    <a:pt x="191103" y="281154"/>
                  </a:lnTo>
                  <a:lnTo>
                    <a:pt x="178606" y="333871"/>
                  </a:lnTo>
                  <a:lnTo>
                    <a:pt x="159283" y="378426"/>
                  </a:lnTo>
                  <a:lnTo>
                    <a:pt x="126059" y="431590"/>
                  </a:lnTo>
                  <a:lnTo>
                    <a:pt x="102082" y="460111"/>
                  </a:lnTo>
                  <a:lnTo>
                    <a:pt x="7370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7303684" y="2726880"/>
            <a:ext cx="161021" cy="157929"/>
            <a:chOff x="7303684" y="2726880"/>
            <a:chExt cx="161021" cy="157929"/>
          </a:xfrm>
        </p:grpSpPr>
        <p:sp>
          <p:nvSpPr>
            <p:cNvPr id="100" name="Freeform 99"/>
            <p:cNvSpPr/>
            <p:nvPr/>
          </p:nvSpPr>
          <p:spPr>
            <a:xfrm>
              <a:off x="7443647" y="2726880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3120" y="42692"/>
                  </a:lnTo>
                  <a:lnTo>
                    <a:pt x="10723" y="102069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303684" y="2737409"/>
              <a:ext cx="161021" cy="103528"/>
            </a:xfrm>
            <a:custGeom>
              <a:avLst/>
              <a:gdLst/>
              <a:ahLst/>
              <a:cxnLst/>
              <a:rect l="0" t="0" r="0" b="0"/>
              <a:pathLst>
                <a:path w="161021" h="103528">
                  <a:moveTo>
                    <a:pt x="161020" y="63171"/>
                  </a:moveTo>
                  <a:lnTo>
                    <a:pt x="105976" y="87195"/>
                  </a:lnTo>
                  <a:lnTo>
                    <a:pt x="46508" y="99350"/>
                  </a:lnTo>
                  <a:lnTo>
                    <a:pt x="8417" y="103527"/>
                  </a:lnTo>
                  <a:lnTo>
                    <a:pt x="1963" y="100603"/>
                  </a:lnTo>
                  <a:lnTo>
                    <a:pt x="0" y="95145"/>
                  </a:lnTo>
                  <a:lnTo>
                    <a:pt x="14274" y="41224"/>
                  </a:lnTo>
                  <a:lnTo>
                    <a:pt x="2415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Freeform 102"/>
          <p:cNvSpPr/>
          <p:nvPr/>
        </p:nvSpPr>
        <p:spPr>
          <a:xfrm>
            <a:off x="2484725" y="1368704"/>
            <a:ext cx="2032001" cy="10530"/>
          </a:xfrm>
          <a:custGeom>
            <a:avLst/>
            <a:gdLst/>
            <a:ahLst/>
            <a:cxnLst/>
            <a:rect l="0" t="0" r="0" b="0"/>
            <a:pathLst>
              <a:path w="2032001" h="10530">
                <a:moveTo>
                  <a:pt x="2032000" y="10529"/>
                </a:moveTo>
                <a:lnTo>
                  <a:pt x="1973383" y="10529"/>
                </a:lnTo>
                <a:lnTo>
                  <a:pt x="1919209" y="10529"/>
                </a:lnTo>
                <a:lnTo>
                  <a:pt x="1860328" y="10529"/>
                </a:lnTo>
                <a:lnTo>
                  <a:pt x="1809949" y="10529"/>
                </a:lnTo>
                <a:lnTo>
                  <a:pt x="1761097" y="10529"/>
                </a:lnTo>
                <a:lnTo>
                  <a:pt x="1702668" y="4940"/>
                </a:lnTo>
                <a:lnTo>
                  <a:pt x="1654570" y="1464"/>
                </a:lnTo>
                <a:lnTo>
                  <a:pt x="1603274" y="434"/>
                </a:lnTo>
                <a:lnTo>
                  <a:pt x="1551030" y="129"/>
                </a:lnTo>
                <a:lnTo>
                  <a:pt x="1488211" y="26"/>
                </a:lnTo>
                <a:lnTo>
                  <a:pt x="1437909" y="8"/>
                </a:lnTo>
                <a:lnTo>
                  <a:pt x="1387130" y="2"/>
                </a:lnTo>
                <a:lnTo>
                  <a:pt x="1327457" y="1"/>
                </a:lnTo>
                <a:lnTo>
                  <a:pt x="1265020" y="0"/>
                </a:lnTo>
                <a:lnTo>
                  <a:pt x="1203598" y="0"/>
                </a:lnTo>
                <a:lnTo>
                  <a:pt x="1154708" y="1170"/>
                </a:lnTo>
                <a:lnTo>
                  <a:pt x="1092554" y="8334"/>
                </a:lnTo>
                <a:lnTo>
                  <a:pt x="1029887" y="10095"/>
                </a:lnTo>
                <a:lnTo>
                  <a:pt x="972448" y="10443"/>
                </a:lnTo>
                <a:lnTo>
                  <a:pt x="912923" y="10512"/>
                </a:lnTo>
                <a:lnTo>
                  <a:pt x="850775" y="10525"/>
                </a:lnTo>
                <a:lnTo>
                  <a:pt x="792269" y="10528"/>
                </a:lnTo>
                <a:lnTo>
                  <a:pt x="742714" y="9359"/>
                </a:lnTo>
                <a:lnTo>
                  <a:pt x="692156" y="3293"/>
                </a:lnTo>
                <a:lnTo>
                  <a:pt x="632558" y="651"/>
                </a:lnTo>
                <a:lnTo>
                  <a:pt x="575725" y="129"/>
                </a:lnTo>
                <a:lnTo>
                  <a:pt x="518269" y="26"/>
                </a:lnTo>
                <a:lnTo>
                  <a:pt x="468896" y="8"/>
                </a:lnTo>
                <a:lnTo>
                  <a:pt x="418392" y="2"/>
                </a:lnTo>
                <a:lnTo>
                  <a:pt x="358813" y="1"/>
                </a:lnTo>
                <a:lnTo>
                  <a:pt x="296394" y="5590"/>
                </a:lnTo>
                <a:lnTo>
                  <a:pt x="236145" y="9553"/>
                </a:lnTo>
                <a:lnTo>
                  <a:pt x="179184" y="10336"/>
                </a:lnTo>
                <a:lnTo>
                  <a:pt x="122872" y="4901"/>
                </a:lnTo>
                <a:lnTo>
                  <a:pt x="66688" y="968"/>
                </a:lnTo>
                <a:lnTo>
                  <a:pt x="19889" y="19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8" name="Group 107"/>
          <p:cNvGrpSpPr/>
          <p:nvPr/>
        </p:nvGrpSpPr>
        <p:grpSpPr>
          <a:xfrm>
            <a:off x="5306362" y="1042043"/>
            <a:ext cx="568540" cy="329730"/>
            <a:chOff x="5306362" y="1042043"/>
            <a:chExt cx="568540" cy="329730"/>
          </a:xfrm>
        </p:grpSpPr>
        <p:sp>
          <p:nvSpPr>
            <p:cNvPr id="104" name="Freeform 103"/>
            <p:cNvSpPr/>
            <p:nvPr/>
          </p:nvSpPr>
          <p:spPr>
            <a:xfrm>
              <a:off x="5306362" y="1147606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98469" y="10528"/>
                  </a:lnTo>
                  <a:lnTo>
                    <a:pt x="39338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348477" y="105284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359005" y="124236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615127" y="1042043"/>
              <a:ext cx="259775" cy="329730"/>
            </a:xfrm>
            <a:custGeom>
              <a:avLst/>
              <a:gdLst/>
              <a:ahLst/>
              <a:cxnLst/>
              <a:rect l="0" t="0" r="0" b="0"/>
              <a:pathLst>
                <a:path w="259775" h="329730">
                  <a:moveTo>
                    <a:pt x="49204" y="52920"/>
                  </a:moveTo>
                  <a:lnTo>
                    <a:pt x="54793" y="30564"/>
                  </a:lnTo>
                  <a:lnTo>
                    <a:pt x="66896" y="13348"/>
                  </a:lnTo>
                  <a:lnTo>
                    <a:pt x="75037" y="5482"/>
                  </a:lnTo>
                  <a:lnTo>
                    <a:pt x="83973" y="1408"/>
                  </a:lnTo>
                  <a:lnTo>
                    <a:pt x="103262" y="0"/>
                  </a:lnTo>
                  <a:lnTo>
                    <a:pt x="133851" y="5785"/>
                  </a:lnTo>
                  <a:lnTo>
                    <a:pt x="159553" y="20497"/>
                  </a:lnTo>
                  <a:lnTo>
                    <a:pt x="181986" y="50852"/>
                  </a:lnTo>
                  <a:lnTo>
                    <a:pt x="197861" y="89482"/>
                  </a:lnTo>
                  <a:lnTo>
                    <a:pt x="198796" y="130564"/>
                  </a:lnTo>
                  <a:lnTo>
                    <a:pt x="188631" y="186367"/>
                  </a:lnTo>
                  <a:lnTo>
                    <a:pt x="176433" y="227251"/>
                  </a:lnTo>
                  <a:lnTo>
                    <a:pt x="132162" y="283934"/>
                  </a:lnTo>
                  <a:lnTo>
                    <a:pt x="101471" y="310362"/>
                  </a:lnTo>
                  <a:lnTo>
                    <a:pt x="64561" y="327421"/>
                  </a:lnTo>
                  <a:lnTo>
                    <a:pt x="40821" y="329729"/>
                  </a:lnTo>
                  <a:lnTo>
                    <a:pt x="29578" y="328706"/>
                  </a:lnTo>
                  <a:lnTo>
                    <a:pt x="20912" y="324515"/>
                  </a:lnTo>
                  <a:lnTo>
                    <a:pt x="8164" y="310500"/>
                  </a:lnTo>
                  <a:lnTo>
                    <a:pt x="1718" y="289453"/>
                  </a:lnTo>
                  <a:lnTo>
                    <a:pt x="0" y="277289"/>
                  </a:lnTo>
                  <a:lnTo>
                    <a:pt x="4329" y="257535"/>
                  </a:lnTo>
                  <a:lnTo>
                    <a:pt x="8759" y="248991"/>
                  </a:lnTo>
                  <a:lnTo>
                    <a:pt x="16392" y="243296"/>
                  </a:lnTo>
                  <a:lnTo>
                    <a:pt x="37350" y="236967"/>
                  </a:lnTo>
                  <a:lnTo>
                    <a:pt x="75458" y="233405"/>
                  </a:lnTo>
                  <a:lnTo>
                    <a:pt x="129086" y="247842"/>
                  </a:lnTo>
                  <a:lnTo>
                    <a:pt x="185503" y="266788"/>
                  </a:lnTo>
                  <a:lnTo>
                    <a:pt x="240736" y="281400"/>
                  </a:lnTo>
                  <a:lnTo>
                    <a:pt x="259774" y="284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3253305" y="1679885"/>
            <a:ext cx="694882" cy="292203"/>
            <a:chOff x="3253305" y="1679885"/>
            <a:chExt cx="694882" cy="292203"/>
          </a:xfrm>
        </p:grpSpPr>
        <p:sp>
          <p:nvSpPr>
            <p:cNvPr id="109" name="Freeform 108"/>
            <p:cNvSpPr/>
            <p:nvPr/>
          </p:nvSpPr>
          <p:spPr>
            <a:xfrm>
              <a:off x="3305948" y="1768787"/>
              <a:ext cx="147400" cy="115815"/>
            </a:xfrm>
            <a:custGeom>
              <a:avLst/>
              <a:gdLst/>
              <a:ahLst/>
              <a:cxnLst/>
              <a:rect l="0" t="0" r="0" b="0"/>
              <a:pathLst>
                <a:path w="147400" h="115815">
                  <a:moveTo>
                    <a:pt x="147399" y="0"/>
                  </a:moveTo>
                  <a:lnTo>
                    <a:pt x="91739" y="42662"/>
                  </a:lnTo>
                  <a:lnTo>
                    <a:pt x="29945" y="91279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253305" y="1779316"/>
              <a:ext cx="147400" cy="136871"/>
            </a:xfrm>
            <a:custGeom>
              <a:avLst/>
              <a:gdLst/>
              <a:ahLst/>
              <a:cxnLst/>
              <a:rect l="0" t="0" r="0" b="0"/>
              <a:pathLst>
                <a:path w="147400" h="136871">
                  <a:moveTo>
                    <a:pt x="0" y="0"/>
                  </a:moveTo>
                  <a:lnTo>
                    <a:pt x="56396" y="57565"/>
                  </a:lnTo>
                  <a:lnTo>
                    <a:pt x="108420" y="115177"/>
                  </a:lnTo>
                  <a:lnTo>
                    <a:pt x="131560" y="130443"/>
                  </a:lnTo>
                  <a:lnTo>
                    <a:pt x="147399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674393" y="1679885"/>
              <a:ext cx="273794" cy="292203"/>
            </a:xfrm>
            <a:custGeom>
              <a:avLst/>
              <a:gdLst/>
              <a:ahLst/>
              <a:cxnLst/>
              <a:rect l="0" t="0" r="0" b="0"/>
              <a:pathLst>
                <a:path w="273794" h="292203">
                  <a:moveTo>
                    <a:pt x="52695" y="36260"/>
                  </a:moveTo>
                  <a:lnTo>
                    <a:pt x="58284" y="13903"/>
                  </a:lnTo>
                  <a:lnTo>
                    <a:pt x="64610" y="7317"/>
                  </a:lnTo>
                  <a:lnTo>
                    <a:pt x="84117" y="0"/>
                  </a:lnTo>
                  <a:lnTo>
                    <a:pt x="121406" y="1469"/>
                  </a:lnTo>
                  <a:lnTo>
                    <a:pt x="142115" y="12608"/>
                  </a:lnTo>
                  <a:lnTo>
                    <a:pt x="157948" y="30427"/>
                  </a:lnTo>
                  <a:lnTo>
                    <a:pt x="168884" y="53945"/>
                  </a:lnTo>
                  <a:lnTo>
                    <a:pt x="177031" y="114406"/>
                  </a:lnTo>
                  <a:lnTo>
                    <a:pt x="175521" y="172622"/>
                  </a:lnTo>
                  <a:lnTo>
                    <a:pt x="164304" y="223592"/>
                  </a:lnTo>
                  <a:lnTo>
                    <a:pt x="148675" y="251123"/>
                  </a:lnTo>
                  <a:lnTo>
                    <a:pt x="129227" y="274098"/>
                  </a:lnTo>
                  <a:lnTo>
                    <a:pt x="103057" y="290134"/>
                  </a:lnTo>
                  <a:lnTo>
                    <a:pt x="80147" y="292202"/>
                  </a:lnTo>
                  <a:lnTo>
                    <a:pt x="32901" y="283998"/>
                  </a:lnTo>
                  <a:lnTo>
                    <a:pt x="14262" y="271538"/>
                  </a:lnTo>
                  <a:lnTo>
                    <a:pt x="6016" y="263302"/>
                  </a:lnTo>
                  <a:lnTo>
                    <a:pt x="1688" y="254301"/>
                  </a:lnTo>
                  <a:lnTo>
                    <a:pt x="0" y="234943"/>
                  </a:lnTo>
                  <a:lnTo>
                    <a:pt x="3527" y="227207"/>
                  </a:lnTo>
                  <a:lnTo>
                    <a:pt x="16804" y="215491"/>
                  </a:lnTo>
                  <a:lnTo>
                    <a:pt x="44010" y="202319"/>
                  </a:lnTo>
                  <a:lnTo>
                    <a:pt x="64043" y="200921"/>
                  </a:lnTo>
                  <a:lnTo>
                    <a:pt x="123209" y="212621"/>
                  </a:lnTo>
                  <a:lnTo>
                    <a:pt x="167879" y="229067"/>
                  </a:lnTo>
                  <a:lnTo>
                    <a:pt x="222238" y="260132"/>
                  </a:lnTo>
                  <a:lnTo>
                    <a:pt x="273793" y="278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3958715" y="3569160"/>
            <a:ext cx="2895338" cy="572464"/>
            <a:chOff x="3958715" y="3569160"/>
            <a:chExt cx="2895338" cy="572464"/>
          </a:xfrm>
        </p:grpSpPr>
        <p:sp>
          <p:nvSpPr>
            <p:cNvPr id="113" name="Freeform 112"/>
            <p:cNvSpPr/>
            <p:nvPr/>
          </p:nvSpPr>
          <p:spPr>
            <a:xfrm>
              <a:off x="3958715" y="3797791"/>
              <a:ext cx="242884" cy="343833"/>
            </a:xfrm>
            <a:custGeom>
              <a:avLst/>
              <a:gdLst/>
              <a:ahLst/>
              <a:cxnLst/>
              <a:rect l="0" t="0" r="0" b="0"/>
              <a:pathLst>
                <a:path w="242884" h="343833">
                  <a:moveTo>
                    <a:pt x="0" y="45110"/>
                  </a:moveTo>
                  <a:lnTo>
                    <a:pt x="0" y="102374"/>
                  </a:lnTo>
                  <a:lnTo>
                    <a:pt x="5589" y="157677"/>
                  </a:lnTo>
                  <a:lnTo>
                    <a:pt x="10722" y="218037"/>
                  </a:lnTo>
                  <a:lnTo>
                    <a:pt x="18668" y="279353"/>
                  </a:lnTo>
                  <a:lnTo>
                    <a:pt x="26174" y="336266"/>
                  </a:lnTo>
                  <a:lnTo>
                    <a:pt x="27978" y="339820"/>
                  </a:lnTo>
                  <a:lnTo>
                    <a:pt x="29180" y="337509"/>
                  </a:lnTo>
                  <a:lnTo>
                    <a:pt x="29346" y="322464"/>
                  </a:lnTo>
                  <a:lnTo>
                    <a:pt x="22379" y="261326"/>
                  </a:lnTo>
                  <a:lnTo>
                    <a:pt x="20148" y="200210"/>
                  </a:lnTo>
                  <a:lnTo>
                    <a:pt x="12775" y="145677"/>
                  </a:lnTo>
                  <a:lnTo>
                    <a:pt x="10972" y="84862"/>
                  </a:lnTo>
                  <a:lnTo>
                    <a:pt x="16964" y="59268"/>
                  </a:lnTo>
                  <a:lnTo>
                    <a:pt x="33492" y="28248"/>
                  </a:lnTo>
                  <a:lnTo>
                    <a:pt x="47641" y="13050"/>
                  </a:lnTo>
                  <a:lnTo>
                    <a:pt x="65627" y="2395"/>
                  </a:lnTo>
                  <a:lnTo>
                    <a:pt x="85319" y="0"/>
                  </a:lnTo>
                  <a:lnTo>
                    <a:pt x="105770" y="4004"/>
                  </a:lnTo>
                  <a:lnTo>
                    <a:pt x="126558" y="13582"/>
                  </a:lnTo>
                  <a:lnTo>
                    <a:pt x="141256" y="28758"/>
                  </a:lnTo>
                  <a:lnTo>
                    <a:pt x="150517" y="48371"/>
                  </a:lnTo>
                  <a:lnTo>
                    <a:pt x="154634" y="72686"/>
                  </a:lnTo>
                  <a:lnTo>
                    <a:pt x="150224" y="92851"/>
                  </a:lnTo>
                  <a:lnTo>
                    <a:pt x="128330" y="124861"/>
                  </a:lnTo>
                  <a:lnTo>
                    <a:pt x="100305" y="152544"/>
                  </a:lnTo>
                  <a:lnTo>
                    <a:pt x="82015" y="162268"/>
                  </a:lnTo>
                  <a:lnTo>
                    <a:pt x="79243" y="162990"/>
                  </a:lnTo>
                  <a:lnTo>
                    <a:pt x="85521" y="157553"/>
                  </a:lnTo>
                  <a:lnTo>
                    <a:pt x="108787" y="146927"/>
                  </a:lnTo>
                  <a:lnTo>
                    <a:pt x="127899" y="146124"/>
                  </a:lnTo>
                  <a:lnTo>
                    <a:pt x="168763" y="155141"/>
                  </a:lnTo>
                  <a:lnTo>
                    <a:pt x="194543" y="170389"/>
                  </a:lnTo>
                  <a:lnTo>
                    <a:pt x="238471" y="219337"/>
                  </a:lnTo>
                  <a:lnTo>
                    <a:pt x="242039" y="229112"/>
                  </a:lnTo>
                  <a:lnTo>
                    <a:pt x="242883" y="252451"/>
                  </a:lnTo>
                  <a:lnTo>
                    <a:pt x="236782" y="286309"/>
                  </a:lnTo>
                  <a:lnTo>
                    <a:pt x="221440" y="304778"/>
                  </a:lnTo>
                  <a:lnTo>
                    <a:pt x="179052" y="330109"/>
                  </a:lnTo>
                  <a:lnTo>
                    <a:pt x="147418" y="342594"/>
                  </a:lnTo>
                  <a:lnTo>
                    <a:pt x="126350" y="343832"/>
                  </a:lnTo>
                  <a:lnTo>
                    <a:pt x="74870" y="332020"/>
                  </a:lnTo>
                  <a:lnTo>
                    <a:pt x="42114" y="3188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453554" y="3874487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1008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421969" y="3948186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78253" y="0"/>
                  </a:lnTo>
                  <a:lnTo>
                    <a:pt x="195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758880" y="3706031"/>
              <a:ext cx="21059" cy="252685"/>
            </a:xfrm>
            <a:custGeom>
              <a:avLst/>
              <a:gdLst/>
              <a:ahLst/>
              <a:cxnLst/>
              <a:rect l="0" t="0" r="0" b="0"/>
              <a:pathLst>
                <a:path w="21059" h="252685">
                  <a:moveTo>
                    <a:pt x="0" y="0"/>
                  </a:moveTo>
                  <a:lnTo>
                    <a:pt x="0" y="58617"/>
                  </a:lnTo>
                  <a:lnTo>
                    <a:pt x="1170" y="112790"/>
                  </a:lnTo>
                  <a:lnTo>
                    <a:pt x="8334" y="171671"/>
                  </a:lnTo>
                  <a:lnTo>
                    <a:pt x="15685" y="228103"/>
                  </a:lnTo>
                  <a:lnTo>
                    <a:pt x="21058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874694" y="3916601"/>
              <a:ext cx="25859" cy="157928"/>
            </a:xfrm>
            <a:custGeom>
              <a:avLst/>
              <a:gdLst/>
              <a:ahLst/>
              <a:cxnLst/>
              <a:rect l="0" t="0" r="0" b="0"/>
              <a:pathLst>
                <a:path w="25859" h="157928">
                  <a:moveTo>
                    <a:pt x="0" y="0"/>
                  </a:moveTo>
                  <a:lnTo>
                    <a:pt x="17958" y="55044"/>
                  </a:lnTo>
                  <a:lnTo>
                    <a:pt x="25858" y="92998"/>
                  </a:lnTo>
                  <a:lnTo>
                    <a:pt x="21829" y="130370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937865" y="3718890"/>
              <a:ext cx="221099" cy="240385"/>
            </a:xfrm>
            <a:custGeom>
              <a:avLst/>
              <a:gdLst/>
              <a:ahLst/>
              <a:cxnLst/>
              <a:rect l="0" t="0" r="0" b="0"/>
              <a:pathLst>
                <a:path w="221099" h="240385">
                  <a:moveTo>
                    <a:pt x="0" y="29255"/>
                  </a:moveTo>
                  <a:lnTo>
                    <a:pt x="17981" y="13614"/>
                  </a:lnTo>
                  <a:lnTo>
                    <a:pt x="34898" y="5536"/>
                  </a:lnTo>
                  <a:lnTo>
                    <a:pt x="69742" y="0"/>
                  </a:lnTo>
                  <a:lnTo>
                    <a:pt x="92998" y="4944"/>
                  </a:lnTo>
                  <a:lnTo>
                    <a:pt x="122702" y="20882"/>
                  </a:lnTo>
                  <a:lnTo>
                    <a:pt x="137592" y="34892"/>
                  </a:lnTo>
                  <a:lnTo>
                    <a:pt x="160607" y="82639"/>
                  </a:lnTo>
                  <a:lnTo>
                    <a:pt x="161848" y="103284"/>
                  </a:lnTo>
                  <a:lnTo>
                    <a:pt x="156104" y="162876"/>
                  </a:lnTo>
                  <a:lnTo>
                    <a:pt x="141269" y="195578"/>
                  </a:lnTo>
                  <a:lnTo>
                    <a:pt x="108449" y="235572"/>
                  </a:lnTo>
                  <a:lnTo>
                    <a:pt x="99206" y="239330"/>
                  </a:lnTo>
                  <a:lnTo>
                    <a:pt x="76457" y="240384"/>
                  </a:lnTo>
                  <a:lnTo>
                    <a:pt x="67349" y="236689"/>
                  </a:lnTo>
                  <a:lnTo>
                    <a:pt x="54109" y="223223"/>
                  </a:lnTo>
                  <a:lnTo>
                    <a:pt x="52450" y="215889"/>
                  </a:lnTo>
                  <a:lnTo>
                    <a:pt x="53684" y="208660"/>
                  </a:lnTo>
                  <a:lnTo>
                    <a:pt x="56846" y="201500"/>
                  </a:lnTo>
                  <a:lnTo>
                    <a:pt x="72838" y="190426"/>
                  </a:lnTo>
                  <a:lnTo>
                    <a:pt x="127398" y="171232"/>
                  </a:lnTo>
                  <a:lnTo>
                    <a:pt x="188035" y="161208"/>
                  </a:lnTo>
                  <a:lnTo>
                    <a:pt x="221098" y="1555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182889" y="3695502"/>
              <a:ext cx="179263" cy="221532"/>
            </a:xfrm>
            <a:custGeom>
              <a:avLst/>
              <a:gdLst/>
              <a:ahLst/>
              <a:cxnLst/>
              <a:rect l="0" t="0" r="0" b="0"/>
              <a:pathLst>
                <a:path w="179263" h="221532">
                  <a:moveTo>
                    <a:pt x="102417" y="10529"/>
                  </a:moveTo>
                  <a:lnTo>
                    <a:pt x="59725" y="25101"/>
                  </a:lnTo>
                  <a:lnTo>
                    <a:pt x="40159" y="38062"/>
                  </a:lnTo>
                  <a:lnTo>
                    <a:pt x="17159" y="65090"/>
                  </a:lnTo>
                  <a:lnTo>
                    <a:pt x="6813" y="85081"/>
                  </a:lnTo>
                  <a:lnTo>
                    <a:pt x="0" y="121656"/>
                  </a:lnTo>
                  <a:lnTo>
                    <a:pt x="3571" y="162128"/>
                  </a:lnTo>
                  <a:lnTo>
                    <a:pt x="12082" y="183581"/>
                  </a:lnTo>
                  <a:lnTo>
                    <a:pt x="24833" y="200915"/>
                  </a:lnTo>
                  <a:lnTo>
                    <a:pt x="42199" y="216417"/>
                  </a:lnTo>
                  <a:lnTo>
                    <a:pt x="51743" y="220317"/>
                  </a:lnTo>
                  <a:lnTo>
                    <a:pt x="71706" y="221531"/>
                  </a:lnTo>
                  <a:lnTo>
                    <a:pt x="102676" y="215638"/>
                  </a:lnTo>
                  <a:lnTo>
                    <a:pt x="134079" y="200893"/>
                  </a:lnTo>
                  <a:lnTo>
                    <a:pt x="148854" y="185212"/>
                  </a:lnTo>
                  <a:lnTo>
                    <a:pt x="171789" y="135135"/>
                  </a:lnTo>
                  <a:lnTo>
                    <a:pt x="179262" y="109973"/>
                  </a:lnTo>
                  <a:lnTo>
                    <a:pt x="177124" y="86312"/>
                  </a:lnTo>
                  <a:lnTo>
                    <a:pt x="156688" y="42526"/>
                  </a:lnTo>
                  <a:lnTo>
                    <a:pt x="140575" y="27479"/>
                  </a:lnTo>
                  <a:lnTo>
                    <a:pt x="1024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404090" y="3695502"/>
              <a:ext cx="192849" cy="217740"/>
            </a:xfrm>
            <a:custGeom>
              <a:avLst/>
              <a:gdLst/>
              <a:ahLst/>
              <a:cxnLst/>
              <a:rect l="0" t="0" r="0" b="0"/>
              <a:pathLst>
                <a:path w="192849" h="217740">
                  <a:moveTo>
                    <a:pt x="81257" y="0"/>
                  </a:moveTo>
                  <a:lnTo>
                    <a:pt x="57210" y="9576"/>
                  </a:lnTo>
                  <a:lnTo>
                    <a:pt x="35788" y="27534"/>
                  </a:lnTo>
                  <a:lnTo>
                    <a:pt x="15792" y="55732"/>
                  </a:lnTo>
                  <a:lnTo>
                    <a:pt x="3108" y="93202"/>
                  </a:lnTo>
                  <a:lnTo>
                    <a:pt x="0" y="132771"/>
                  </a:lnTo>
                  <a:lnTo>
                    <a:pt x="7138" y="167241"/>
                  </a:lnTo>
                  <a:lnTo>
                    <a:pt x="17510" y="188973"/>
                  </a:lnTo>
                  <a:lnTo>
                    <a:pt x="33037" y="204091"/>
                  </a:lnTo>
                  <a:lnTo>
                    <a:pt x="52807" y="213540"/>
                  </a:lnTo>
                  <a:lnTo>
                    <a:pt x="77191" y="217739"/>
                  </a:lnTo>
                  <a:lnTo>
                    <a:pt x="100507" y="213367"/>
                  </a:lnTo>
                  <a:lnTo>
                    <a:pt x="130245" y="197751"/>
                  </a:lnTo>
                  <a:lnTo>
                    <a:pt x="168513" y="163475"/>
                  </a:lnTo>
                  <a:lnTo>
                    <a:pt x="182818" y="145186"/>
                  </a:lnTo>
                  <a:lnTo>
                    <a:pt x="190736" y="122239"/>
                  </a:lnTo>
                  <a:lnTo>
                    <a:pt x="192848" y="109568"/>
                  </a:lnTo>
                  <a:lnTo>
                    <a:pt x="188955" y="89251"/>
                  </a:lnTo>
                  <a:lnTo>
                    <a:pt x="167391" y="51555"/>
                  </a:lnTo>
                  <a:lnTo>
                    <a:pt x="151124" y="37341"/>
                  </a:lnTo>
                  <a:lnTo>
                    <a:pt x="112843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709116" y="3590217"/>
              <a:ext cx="113144" cy="410613"/>
            </a:xfrm>
            <a:custGeom>
              <a:avLst/>
              <a:gdLst/>
              <a:ahLst/>
              <a:cxnLst/>
              <a:rect l="0" t="0" r="0" b="0"/>
              <a:pathLst>
                <a:path w="113144" h="410613">
                  <a:moveTo>
                    <a:pt x="102614" y="0"/>
                  </a:moveTo>
                  <a:lnTo>
                    <a:pt x="85846" y="11179"/>
                  </a:lnTo>
                  <a:lnTo>
                    <a:pt x="74495" y="26025"/>
                  </a:lnTo>
                  <a:lnTo>
                    <a:pt x="38823" y="84664"/>
                  </a:lnTo>
                  <a:lnTo>
                    <a:pt x="21322" y="119063"/>
                  </a:lnTo>
                  <a:lnTo>
                    <a:pt x="4928" y="172607"/>
                  </a:lnTo>
                  <a:lnTo>
                    <a:pt x="0" y="235480"/>
                  </a:lnTo>
                  <a:lnTo>
                    <a:pt x="9079" y="291053"/>
                  </a:lnTo>
                  <a:lnTo>
                    <a:pt x="21867" y="325274"/>
                  </a:lnTo>
                  <a:lnTo>
                    <a:pt x="53939" y="370474"/>
                  </a:lnTo>
                  <a:lnTo>
                    <a:pt x="75844" y="391440"/>
                  </a:lnTo>
                  <a:lnTo>
                    <a:pt x="113143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917015" y="3706031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3120" y="54144"/>
                  </a:lnTo>
                  <a:lnTo>
                    <a:pt x="14654" y="109091"/>
                  </a:lnTo>
                  <a:lnTo>
                    <a:pt x="20214" y="169664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085471" y="38429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130652" y="3695502"/>
              <a:ext cx="194254" cy="207812"/>
            </a:xfrm>
            <a:custGeom>
              <a:avLst/>
              <a:gdLst/>
              <a:ahLst/>
              <a:cxnLst/>
              <a:rect l="0" t="0" r="0" b="0"/>
              <a:pathLst>
                <a:path w="194254" h="207812">
                  <a:moveTo>
                    <a:pt x="70633" y="21057"/>
                  </a:moveTo>
                  <a:lnTo>
                    <a:pt x="39350" y="30632"/>
                  </a:lnTo>
                  <a:lnTo>
                    <a:pt x="23194" y="41301"/>
                  </a:lnTo>
                  <a:lnTo>
                    <a:pt x="11335" y="56961"/>
                  </a:lnTo>
                  <a:lnTo>
                    <a:pt x="3334" y="76789"/>
                  </a:lnTo>
                  <a:lnTo>
                    <a:pt x="0" y="113089"/>
                  </a:lnTo>
                  <a:lnTo>
                    <a:pt x="3365" y="135660"/>
                  </a:lnTo>
                  <a:lnTo>
                    <a:pt x="11880" y="154270"/>
                  </a:lnTo>
                  <a:lnTo>
                    <a:pt x="36411" y="185281"/>
                  </a:lnTo>
                  <a:lnTo>
                    <a:pt x="62442" y="201257"/>
                  </a:lnTo>
                  <a:lnTo>
                    <a:pt x="97972" y="207811"/>
                  </a:lnTo>
                  <a:lnTo>
                    <a:pt x="118268" y="203104"/>
                  </a:lnTo>
                  <a:lnTo>
                    <a:pt x="150363" y="181020"/>
                  </a:lnTo>
                  <a:lnTo>
                    <a:pt x="178062" y="152957"/>
                  </a:lnTo>
                  <a:lnTo>
                    <a:pt x="187789" y="134662"/>
                  </a:lnTo>
                  <a:lnTo>
                    <a:pt x="194253" y="99041"/>
                  </a:lnTo>
                  <a:lnTo>
                    <a:pt x="184990" y="58852"/>
                  </a:lnTo>
                  <a:lnTo>
                    <a:pt x="170591" y="37465"/>
                  </a:lnTo>
                  <a:lnTo>
                    <a:pt x="152493" y="21330"/>
                  </a:lnTo>
                  <a:lnTo>
                    <a:pt x="11274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369741" y="3713297"/>
              <a:ext cx="242156" cy="225259"/>
            </a:xfrm>
            <a:custGeom>
              <a:avLst/>
              <a:gdLst/>
              <a:ahLst/>
              <a:cxnLst/>
              <a:rect l="0" t="0" r="0" b="0"/>
              <a:pathLst>
                <a:path w="242156" h="225259">
                  <a:moveTo>
                    <a:pt x="0" y="34848"/>
                  </a:moveTo>
                  <a:lnTo>
                    <a:pt x="5589" y="18080"/>
                  </a:lnTo>
                  <a:lnTo>
                    <a:pt x="11915" y="11971"/>
                  </a:lnTo>
                  <a:lnTo>
                    <a:pt x="31422" y="2063"/>
                  </a:lnTo>
                  <a:lnTo>
                    <a:pt x="52570" y="0"/>
                  </a:lnTo>
                  <a:lnTo>
                    <a:pt x="94742" y="8207"/>
                  </a:lnTo>
                  <a:lnTo>
                    <a:pt x="112687" y="20668"/>
                  </a:lnTo>
                  <a:lnTo>
                    <a:pt x="149326" y="60103"/>
                  </a:lnTo>
                  <a:lnTo>
                    <a:pt x="171295" y="109100"/>
                  </a:lnTo>
                  <a:lnTo>
                    <a:pt x="172448" y="129850"/>
                  </a:lnTo>
                  <a:lnTo>
                    <a:pt x="163655" y="171767"/>
                  </a:lnTo>
                  <a:lnTo>
                    <a:pt x="151115" y="189677"/>
                  </a:lnTo>
                  <a:lnTo>
                    <a:pt x="114468" y="220239"/>
                  </a:lnTo>
                  <a:lnTo>
                    <a:pt x="91038" y="225258"/>
                  </a:lnTo>
                  <a:lnTo>
                    <a:pt x="67368" y="222420"/>
                  </a:lnTo>
                  <a:lnTo>
                    <a:pt x="49048" y="213359"/>
                  </a:lnTo>
                  <a:lnTo>
                    <a:pt x="43227" y="205328"/>
                  </a:lnTo>
                  <a:lnTo>
                    <a:pt x="36759" y="183926"/>
                  </a:lnTo>
                  <a:lnTo>
                    <a:pt x="37374" y="174008"/>
                  </a:lnTo>
                  <a:lnTo>
                    <a:pt x="44296" y="156748"/>
                  </a:lnTo>
                  <a:lnTo>
                    <a:pt x="51758" y="151210"/>
                  </a:lnTo>
                  <a:lnTo>
                    <a:pt x="72526" y="145056"/>
                  </a:lnTo>
                  <a:lnTo>
                    <a:pt x="131223" y="141105"/>
                  </a:lnTo>
                  <a:lnTo>
                    <a:pt x="185971" y="137205"/>
                  </a:lnTo>
                  <a:lnTo>
                    <a:pt x="242155" y="119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506611" y="3653388"/>
              <a:ext cx="186672" cy="336913"/>
            </a:xfrm>
            <a:custGeom>
              <a:avLst/>
              <a:gdLst/>
              <a:ahLst/>
              <a:cxnLst/>
              <a:rect l="0" t="0" r="0" b="0"/>
              <a:pathLst>
                <a:path w="186672" h="336913">
                  <a:moveTo>
                    <a:pt x="0" y="0"/>
                  </a:moveTo>
                  <a:lnTo>
                    <a:pt x="49552" y="20244"/>
                  </a:lnTo>
                  <a:lnTo>
                    <a:pt x="109953" y="68964"/>
                  </a:lnTo>
                  <a:lnTo>
                    <a:pt x="163277" y="126851"/>
                  </a:lnTo>
                  <a:lnTo>
                    <a:pt x="179920" y="158078"/>
                  </a:lnTo>
                  <a:lnTo>
                    <a:pt x="186671" y="195147"/>
                  </a:lnTo>
                  <a:lnTo>
                    <a:pt x="180546" y="248425"/>
                  </a:lnTo>
                  <a:lnTo>
                    <a:pt x="170219" y="281838"/>
                  </a:lnTo>
                  <a:lnTo>
                    <a:pt x="12634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832995" y="3569160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0" y="58617"/>
                  </a:lnTo>
                  <a:lnTo>
                    <a:pt x="2339" y="118857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732452" y="3569160"/>
              <a:ext cx="90015" cy="114568"/>
            </a:xfrm>
            <a:custGeom>
              <a:avLst/>
              <a:gdLst/>
              <a:ahLst/>
              <a:cxnLst/>
              <a:rect l="0" t="0" r="0" b="0"/>
              <a:pathLst>
                <a:path w="90015" h="114568">
                  <a:moveTo>
                    <a:pt x="90014" y="84228"/>
                  </a:moveTo>
                  <a:lnTo>
                    <a:pt x="27757" y="103356"/>
                  </a:lnTo>
                  <a:lnTo>
                    <a:pt x="11261" y="114567"/>
                  </a:lnTo>
                  <a:lnTo>
                    <a:pt x="5927" y="113812"/>
                  </a:lnTo>
                  <a:lnTo>
                    <a:pt x="2371" y="108630"/>
                  </a:lnTo>
                  <a:lnTo>
                    <a:pt x="0" y="100496"/>
                  </a:lnTo>
                  <a:lnTo>
                    <a:pt x="4215" y="48893"/>
                  </a:lnTo>
                  <a:lnTo>
                    <a:pt x="57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4116642" y="4264041"/>
            <a:ext cx="2734443" cy="515898"/>
            <a:chOff x="4116642" y="4264041"/>
            <a:chExt cx="2734443" cy="515898"/>
          </a:xfrm>
        </p:grpSpPr>
        <p:sp>
          <p:nvSpPr>
            <p:cNvPr id="130" name="Freeform 129"/>
            <p:cNvSpPr/>
            <p:nvPr/>
          </p:nvSpPr>
          <p:spPr>
            <a:xfrm>
              <a:off x="4864165" y="4390383"/>
              <a:ext cx="21059" cy="294799"/>
            </a:xfrm>
            <a:custGeom>
              <a:avLst/>
              <a:gdLst/>
              <a:ahLst/>
              <a:cxnLst/>
              <a:rect l="0" t="0" r="0" b="0"/>
              <a:pathLst>
                <a:path w="21059" h="294799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9553" y="171351"/>
                  </a:lnTo>
                  <a:lnTo>
                    <a:pt x="13456" y="227693"/>
                  </a:lnTo>
                  <a:lnTo>
                    <a:pt x="18805" y="262047"/>
                  </a:lnTo>
                  <a:lnTo>
                    <a:pt x="2105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011565" y="4632538"/>
              <a:ext cx="39960" cy="147401"/>
            </a:xfrm>
            <a:custGeom>
              <a:avLst/>
              <a:gdLst/>
              <a:ahLst/>
              <a:cxnLst/>
              <a:rect l="0" t="0" r="0" b="0"/>
              <a:pathLst>
                <a:path w="39960" h="147401">
                  <a:moveTo>
                    <a:pt x="0" y="0"/>
                  </a:moveTo>
                  <a:lnTo>
                    <a:pt x="27511" y="53875"/>
                  </a:lnTo>
                  <a:lnTo>
                    <a:pt x="38882" y="98120"/>
                  </a:lnTo>
                  <a:lnTo>
                    <a:pt x="39959" y="111037"/>
                  </a:lnTo>
                  <a:lnTo>
                    <a:pt x="38338" y="120818"/>
                  </a:lnTo>
                  <a:lnTo>
                    <a:pt x="21056" y="147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043150" y="4410295"/>
              <a:ext cx="178985" cy="252479"/>
            </a:xfrm>
            <a:custGeom>
              <a:avLst/>
              <a:gdLst/>
              <a:ahLst/>
              <a:cxnLst/>
              <a:rect l="0" t="0" r="0" b="0"/>
              <a:pathLst>
                <a:path w="178985" h="252479">
                  <a:moveTo>
                    <a:pt x="0" y="32731"/>
                  </a:moveTo>
                  <a:lnTo>
                    <a:pt x="29308" y="3422"/>
                  </a:lnTo>
                  <a:lnTo>
                    <a:pt x="37087" y="324"/>
                  </a:lnTo>
                  <a:lnTo>
                    <a:pt x="55088" y="0"/>
                  </a:lnTo>
                  <a:lnTo>
                    <a:pt x="71667" y="6875"/>
                  </a:lnTo>
                  <a:lnTo>
                    <a:pt x="101374" y="30353"/>
                  </a:lnTo>
                  <a:lnTo>
                    <a:pt x="117124" y="61792"/>
                  </a:lnTo>
                  <a:lnTo>
                    <a:pt x="124521" y="114337"/>
                  </a:lnTo>
                  <a:lnTo>
                    <a:pt x="122862" y="166657"/>
                  </a:lnTo>
                  <a:lnTo>
                    <a:pt x="107167" y="221856"/>
                  </a:lnTo>
                  <a:lnTo>
                    <a:pt x="95982" y="243128"/>
                  </a:lnTo>
                  <a:lnTo>
                    <a:pt x="87385" y="249035"/>
                  </a:lnTo>
                  <a:lnTo>
                    <a:pt x="65354" y="252478"/>
                  </a:lnTo>
                  <a:lnTo>
                    <a:pt x="46204" y="246990"/>
                  </a:lnTo>
                  <a:lnTo>
                    <a:pt x="37822" y="242250"/>
                  </a:lnTo>
                  <a:lnTo>
                    <a:pt x="25388" y="227626"/>
                  </a:lnTo>
                  <a:lnTo>
                    <a:pt x="20435" y="218813"/>
                  </a:lnTo>
                  <a:lnTo>
                    <a:pt x="19473" y="210598"/>
                  </a:lnTo>
                  <a:lnTo>
                    <a:pt x="24642" y="195231"/>
                  </a:lnTo>
                  <a:lnTo>
                    <a:pt x="40707" y="173425"/>
                  </a:lnTo>
                  <a:lnTo>
                    <a:pt x="65874" y="157736"/>
                  </a:lnTo>
                  <a:lnTo>
                    <a:pt x="127622" y="146635"/>
                  </a:lnTo>
                  <a:lnTo>
                    <a:pt x="178984" y="1380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240028" y="4421969"/>
              <a:ext cx="158220" cy="203063"/>
            </a:xfrm>
            <a:custGeom>
              <a:avLst/>
              <a:gdLst/>
              <a:ahLst/>
              <a:cxnLst/>
              <a:rect l="0" t="0" r="0" b="0"/>
              <a:pathLst>
                <a:path w="158220" h="203063">
                  <a:moveTo>
                    <a:pt x="87391" y="21057"/>
                  </a:moveTo>
                  <a:lnTo>
                    <a:pt x="70624" y="15467"/>
                  </a:lnTo>
                  <a:lnTo>
                    <a:pt x="53033" y="18963"/>
                  </a:lnTo>
                  <a:lnTo>
                    <a:pt x="34686" y="29484"/>
                  </a:lnTo>
                  <a:lnTo>
                    <a:pt x="18733" y="45859"/>
                  </a:lnTo>
                  <a:lnTo>
                    <a:pt x="2188" y="80398"/>
                  </a:lnTo>
                  <a:lnTo>
                    <a:pt x="0" y="106702"/>
                  </a:lnTo>
                  <a:lnTo>
                    <a:pt x="8128" y="156127"/>
                  </a:lnTo>
                  <a:lnTo>
                    <a:pt x="23222" y="183390"/>
                  </a:lnTo>
                  <a:lnTo>
                    <a:pt x="38984" y="195760"/>
                  </a:lnTo>
                  <a:lnTo>
                    <a:pt x="48101" y="200696"/>
                  </a:lnTo>
                  <a:lnTo>
                    <a:pt x="67589" y="203062"/>
                  </a:lnTo>
                  <a:lnTo>
                    <a:pt x="108696" y="195048"/>
                  </a:lnTo>
                  <a:lnTo>
                    <a:pt x="126496" y="182614"/>
                  </a:lnTo>
                  <a:lnTo>
                    <a:pt x="141036" y="165390"/>
                  </a:lnTo>
                  <a:lnTo>
                    <a:pt x="151398" y="146036"/>
                  </a:lnTo>
                  <a:lnTo>
                    <a:pt x="158219" y="109820"/>
                  </a:lnTo>
                  <a:lnTo>
                    <a:pt x="153576" y="86244"/>
                  </a:lnTo>
                  <a:lnTo>
                    <a:pt x="131530" y="42512"/>
                  </a:lnTo>
                  <a:lnTo>
                    <a:pt x="105929" y="16235"/>
                  </a:lnTo>
                  <a:lnTo>
                    <a:pt x="7686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445539" y="4421969"/>
              <a:ext cx="161661" cy="174551"/>
            </a:xfrm>
            <a:custGeom>
              <a:avLst/>
              <a:gdLst/>
              <a:ahLst/>
              <a:cxnLst/>
              <a:rect l="0" t="0" r="0" b="0"/>
              <a:pathLst>
                <a:path w="161661" h="174551">
                  <a:moveTo>
                    <a:pt x="81922" y="0"/>
                  </a:moveTo>
                  <a:lnTo>
                    <a:pt x="59565" y="0"/>
                  </a:lnTo>
                  <a:lnTo>
                    <a:pt x="42350" y="6239"/>
                  </a:lnTo>
                  <a:lnTo>
                    <a:pt x="34483" y="11178"/>
                  </a:lnTo>
                  <a:lnTo>
                    <a:pt x="22624" y="26025"/>
                  </a:lnTo>
                  <a:lnTo>
                    <a:pt x="5478" y="64152"/>
                  </a:lnTo>
                  <a:lnTo>
                    <a:pt x="0" y="100636"/>
                  </a:lnTo>
                  <a:lnTo>
                    <a:pt x="4958" y="124275"/>
                  </a:lnTo>
                  <a:lnTo>
                    <a:pt x="20903" y="154195"/>
                  </a:lnTo>
                  <a:lnTo>
                    <a:pt x="27205" y="162458"/>
                  </a:lnTo>
                  <a:lnTo>
                    <a:pt x="46685" y="171639"/>
                  </a:lnTo>
                  <a:lnTo>
                    <a:pt x="70940" y="174550"/>
                  </a:lnTo>
                  <a:lnTo>
                    <a:pt x="97318" y="171944"/>
                  </a:lnTo>
                  <a:lnTo>
                    <a:pt x="118401" y="163767"/>
                  </a:lnTo>
                  <a:lnTo>
                    <a:pt x="135569" y="151164"/>
                  </a:lnTo>
                  <a:lnTo>
                    <a:pt x="150999" y="133864"/>
                  </a:lnTo>
                  <a:lnTo>
                    <a:pt x="159416" y="111358"/>
                  </a:lnTo>
                  <a:lnTo>
                    <a:pt x="161660" y="98805"/>
                  </a:lnTo>
                  <a:lnTo>
                    <a:pt x="157915" y="78618"/>
                  </a:lnTo>
                  <a:lnTo>
                    <a:pt x="142653" y="54100"/>
                  </a:lnTo>
                  <a:lnTo>
                    <a:pt x="109676" y="1890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744085" y="4285098"/>
              <a:ext cx="109760" cy="347441"/>
            </a:xfrm>
            <a:custGeom>
              <a:avLst/>
              <a:gdLst/>
              <a:ahLst/>
              <a:cxnLst/>
              <a:rect l="0" t="0" r="0" b="0"/>
              <a:pathLst>
                <a:path w="109760" h="347441">
                  <a:moveTo>
                    <a:pt x="109759" y="0"/>
                  </a:moveTo>
                  <a:lnTo>
                    <a:pt x="71386" y="29309"/>
                  </a:lnTo>
                  <a:lnTo>
                    <a:pt x="44295" y="64801"/>
                  </a:lnTo>
                  <a:lnTo>
                    <a:pt x="18927" y="126485"/>
                  </a:lnTo>
                  <a:lnTo>
                    <a:pt x="7676" y="171604"/>
                  </a:lnTo>
                  <a:lnTo>
                    <a:pt x="0" y="231825"/>
                  </a:lnTo>
                  <a:lnTo>
                    <a:pt x="11857" y="270160"/>
                  </a:lnTo>
                  <a:lnTo>
                    <a:pt x="36825" y="312028"/>
                  </a:lnTo>
                  <a:lnTo>
                    <a:pt x="51608" y="327022"/>
                  </a:lnTo>
                  <a:lnTo>
                    <a:pt x="78491" y="340871"/>
                  </a:lnTo>
                  <a:lnTo>
                    <a:pt x="109759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927544" y="4379855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0" y="58617"/>
                  </a:lnTo>
                  <a:lnTo>
                    <a:pt x="8333" y="118333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043357" y="45061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144850" y="4379855"/>
              <a:ext cx="158290" cy="160968"/>
            </a:xfrm>
            <a:custGeom>
              <a:avLst/>
              <a:gdLst/>
              <a:ahLst/>
              <a:cxnLst/>
              <a:rect l="0" t="0" r="0" b="0"/>
              <a:pathLst>
                <a:path w="158290" h="160968">
                  <a:moveTo>
                    <a:pt x="56435" y="0"/>
                  </a:moveTo>
                  <a:lnTo>
                    <a:pt x="34078" y="0"/>
                  </a:lnTo>
                  <a:lnTo>
                    <a:pt x="26322" y="3509"/>
                  </a:lnTo>
                  <a:lnTo>
                    <a:pt x="14586" y="16767"/>
                  </a:lnTo>
                  <a:lnTo>
                    <a:pt x="1401" y="43962"/>
                  </a:lnTo>
                  <a:lnTo>
                    <a:pt x="0" y="67112"/>
                  </a:lnTo>
                  <a:lnTo>
                    <a:pt x="8633" y="114512"/>
                  </a:lnTo>
                  <a:lnTo>
                    <a:pt x="21151" y="133172"/>
                  </a:lnTo>
                  <a:lnTo>
                    <a:pt x="38414" y="148095"/>
                  </a:lnTo>
                  <a:lnTo>
                    <a:pt x="57784" y="158626"/>
                  </a:lnTo>
                  <a:lnTo>
                    <a:pt x="81211" y="160967"/>
                  </a:lnTo>
                  <a:lnTo>
                    <a:pt x="106051" y="156939"/>
                  </a:lnTo>
                  <a:lnTo>
                    <a:pt x="128789" y="147349"/>
                  </a:lnTo>
                  <a:lnTo>
                    <a:pt x="144354" y="132169"/>
                  </a:lnTo>
                  <a:lnTo>
                    <a:pt x="150142" y="123208"/>
                  </a:lnTo>
                  <a:lnTo>
                    <a:pt x="158289" y="88238"/>
                  </a:lnTo>
                  <a:lnTo>
                    <a:pt x="155114" y="53830"/>
                  </a:lnTo>
                  <a:lnTo>
                    <a:pt x="146696" y="35232"/>
                  </a:lnTo>
                  <a:lnTo>
                    <a:pt x="141175" y="26998"/>
                  </a:lnTo>
                  <a:lnTo>
                    <a:pt x="125683" y="14728"/>
                  </a:lnTo>
                  <a:lnTo>
                    <a:pt x="109438" y="7715"/>
                  </a:lnTo>
                  <a:lnTo>
                    <a:pt x="103469" y="7483"/>
                  </a:lnTo>
                  <a:lnTo>
                    <a:pt x="8802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363939" y="4315297"/>
              <a:ext cx="139630" cy="242123"/>
            </a:xfrm>
            <a:custGeom>
              <a:avLst/>
              <a:gdLst/>
              <a:ahLst/>
              <a:cxnLst/>
              <a:rect l="0" t="0" r="0" b="0"/>
              <a:pathLst>
                <a:path w="139630" h="242123">
                  <a:moveTo>
                    <a:pt x="132144" y="64558"/>
                  </a:moveTo>
                  <a:lnTo>
                    <a:pt x="115376" y="75736"/>
                  </a:lnTo>
                  <a:lnTo>
                    <a:pt x="104025" y="90583"/>
                  </a:lnTo>
                  <a:lnTo>
                    <a:pt x="79805" y="152341"/>
                  </a:lnTo>
                  <a:lnTo>
                    <a:pt x="74957" y="177272"/>
                  </a:lnTo>
                  <a:lnTo>
                    <a:pt x="76701" y="200051"/>
                  </a:lnTo>
                  <a:lnTo>
                    <a:pt x="89850" y="232606"/>
                  </a:lnTo>
                  <a:lnTo>
                    <a:pt x="96929" y="238591"/>
                  </a:lnTo>
                  <a:lnTo>
                    <a:pt x="105157" y="241411"/>
                  </a:lnTo>
                  <a:lnTo>
                    <a:pt x="114153" y="242122"/>
                  </a:lnTo>
                  <a:lnTo>
                    <a:pt x="121320" y="239085"/>
                  </a:lnTo>
                  <a:lnTo>
                    <a:pt x="132402" y="226353"/>
                  </a:lnTo>
                  <a:lnTo>
                    <a:pt x="139629" y="193865"/>
                  </a:lnTo>
                  <a:lnTo>
                    <a:pt x="136181" y="160193"/>
                  </a:lnTo>
                  <a:lnTo>
                    <a:pt x="124580" y="141767"/>
                  </a:lnTo>
                  <a:lnTo>
                    <a:pt x="85741" y="104794"/>
                  </a:lnTo>
                  <a:lnTo>
                    <a:pt x="27652" y="70642"/>
                  </a:lnTo>
                  <a:lnTo>
                    <a:pt x="11224" y="57123"/>
                  </a:lnTo>
                  <a:lnTo>
                    <a:pt x="2363" y="37077"/>
                  </a:lnTo>
                  <a:lnTo>
                    <a:pt x="0" y="25180"/>
                  </a:lnTo>
                  <a:lnTo>
                    <a:pt x="1934" y="16079"/>
                  </a:lnTo>
                  <a:lnTo>
                    <a:pt x="6732" y="8842"/>
                  </a:lnTo>
                  <a:lnTo>
                    <a:pt x="13441" y="2847"/>
                  </a:lnTo>
                  <a:lnTo>
                    <a:pt x="21423" y="21"/>
                  </a:lnTo>
                  <a:lnTo>
                    <a:pt x="39651" y="0"/>
                  </a:lnTo>
                  <a:lnTo>
                    <a:pt x="56331" y="7010"/>
                  </a:lnTo>
                  <a:lnTo>
                    <a:pt x="75756" y="17871"/>
                  </a:lnTo>
                  <a:lnTo>
                    <a:pt x="90030" y="224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548725" y="4355535"/>
              <a:ext cx="210571" cy="205499"/>
            </a:xfrm>
            <a:custGeom>
              <a:avLst/>
              <a:gdLst/>
              <a:ahLst/>
              <a:cxnLst/>
              <a:rect l="0" t="0" r="0" b="0"/>
              <a:pathLst>
                <a:path w="210571" h="205499">
                  <a:moveTo>
                    <a:pt x="0" y="34848"/>
                  </a:moveTo>
                  <a:lnTo>
                    <a:pt x="5589" y="18080"/>
                  </a:lnTo>
                  <a:lnTo>
                    <a:pt x="17692" y="6729"/>
                  </a:lnTo>
                  <a:lnTo>
                    <a:pt x="25833" y="2064"/>
                  </a:lnTo>
                  <a:lnTo>
                    <a:pt x="47356" y="0"/>
                  </a:lnTo>
                  <a:lnTo>
                    <a:pt x="70181" y="4152"/>
                  </a:lnTo>
                  <a:lnTo>
                    <a:pt x="88124" y="13797"/>
                  </a:lnTo>
                  <a:lnTo>
                    <a:pt x="100777" y="29002"/>
                  </a:lnTo>
                  <a:lnTo>
                    <a:pt x="128304" y="78748"/>
                  </a:lnTo>
                  <a:lnTo>
                    <a:pt x="135178" y="130651"/>
                  </a:lnTo>
                  <a:lnTo>
                    <a:pt x="133778" y="156975"/>
                  </a:lnTo>
                  <a:lnTo>
                    <a:pt x="125357" y="180374"/>
                  </a:lnTo>
                  <a:lnTo>
                    <a:pt x="110697" y="196232"/>
                  </a:lnTo>
                  <a:lnTo>
                    <a:pt x="101873" y="202099"/>
                  </a:lnTo>
                  <a:lnTo>
                    <a:pt x="82712" y="205498"/>
                  </a:lnTo>
                  <a:lnTo>
                    <a:pt x="72689" y="204767"/>
                  </a:lnTo>
                  <a:lnTo>
                    <a:pt x="55313" y="194595"/>
                  </a:lnTo>
                  <a:lnTo>
                    <a:pt x="47404" y="186970"/>
                  </a:lnTo>
                  <a:lnTo>
                    <a:pt x="43301" y="178377"/>
                  </a:lnTo>
                  <a:lnTo>
                    <a:pt x="41862" y="159470"/>
                  </a:lnTo>
                  <a:lnTo>
                    <a:pt x="45456" y="151854"/>
                  </a:lnTo>
                  <a:lnTo>
                    <a:pt x="58807" y="140273"/>
                  </a:lnTo>
                  <a:lnTo>
                    <a:pt x="86055" y="127177"/>
                  </a:lnTo>
                  <a:lnTo>
                    <a:pt x="106097" y="125796"/>
                  </a:lnTo>
                  <a:lnTo>
                    <a:pt x="159205" y="136339"/>
                  </a:lnTo>
                  <a:lnTo>
                    <a:pt x="210570" y="1401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685595" y="4264041"/>
              <a:ext cx="165490" cy="368498"/>
            </a:xfrm>
            <a:custGeom>
              <a:avLst/>
              <a:gdLst/>
              <a:ahLst/>
              <a:cxnLst/>
              <a:rect l="0" t="0" r="0" b="0"/>
              <a:pathLst>
                <a:path w="165490" h="368498">
                  <a:moveTo>
                    <a:pt x="0" y="0"/>
                  </a:moveTo>
                  <a:lnTo>
                    <a:pt x="58563" y="49498"/>
                  </a:lnTo>
                  <a:lnTo>
                    <a:pt x="115772" y="108419"/>
                  </a:lnTo>
                  <a:lnTo>
                    <a:pt x="154805" y="168731"/>
                  </a:lnTo>
                  <a:lnTo>
                    <a:pt x="162389" y="191975"/>
                  </a:lnTo>
                  <a:lnTo>
                    <a:pt x="165489" y="236776"/>
                  </a:lnTo>
                  <a:lnTo>
                    <a:pt x="158349" y="280206"/>
                  </a:lnTo>
                  <a:lnTo>
                    <a:pt x="135567" y="333683"/>
                  </a:lnTo>
                  <a:lnTo>
                    <a:pt x="115814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116642" y="4473724"/>
              <a:ext cx="191235" cy="265965"/>
            </a:xfrm>
            <a:custGeom>
              <a:avLst/>
              <a:gdLst/>
              <a:ahLst/>
              <a:cxnLst/>
              <a:rect l="0" t="0" r="0" b="0"/>
              <a:pathLst>
                <a:path w="191235" h="265965">
                  <a:moveTo>
                    <a:pt x="0" y="32473"/>
                  </a:moveTo>
                  <a:lnTo>
                    <a:pt x="5589" y="94565"/>
                  </a:lnTo>
                  <a:lnTo>
                    <a:pt x="10723" y="147120"/>
                  </a:lnTo>
                  <a:lnTo>
                    <a:pt x="18669" y="209494"/>
                  </a:lnTo>
                  <a:lnTo>
                    <a:pt x="26808" y="265964"/>
                  </a:lnTo>
                  <a:lnTo>
                    <a:pt x="26061" y="265343"/>
                  </a:lnTo>
                  <a:lnTo>
                    <a:pt x="24393" y="261419"/>
                  </a:lnTo>
                  <a:lnTo>
                    <a:pt x="15761" y="201232"/>
                  </a:lnTo>
                  <a:lnTo>
                    <a:pt x="10392" y="150469"/>
                  </a:lnTo>
                  <a:lnTo>
                    <a:pt x="2399" y="92262"/>
                  </a:lnTo>
                  <a:lnTo>
                    <a:pt x="474" y="30375"/>
                  </a:lnTo>
                  <a:lnTo>
                    <a:pt x="3825" y="19376"/>
                  </a:lnTo>
                  <a:lnTo>
                    <a:pt x="9569" y="10873"/>
                  </a:lnTo>
                  <a:lnTo>
                    <a:pt x="16908" y="4035"/>
                  </a:lnTo>
                  <a:lnTo>
                    <a:pt x="25310" y="646"/>
                  </a:lnTo>
                  <a:lnTo>
                    <a:pt x="44004" y="0"/>
                  </a:lnTo>
                  <a:lnTo>
                    <a:pt x="74260" y="6214"/>
                  </a:lnTo>
                  <a:lnTo>
                    <a:pt x="91886" y="18462"/>
                  </a:lnTo>
                  <a:lnTo>
                    <a:pt x="99862" y="26642"/>
                  </a:lnTo>
                  <a:lnTo>
                    <a:pt x="104009" y="35605"/>
                  </a:lnTo>
                  <a:lnTo>
                    <a:pt x="105498" y="54922"/>
                  </a:lnTo>
                  <a:lnTo>
                    <a:pt x="99140" y="72086"/>
                  </a:lnTo>
                  <a:lnTo>
                    <a:pt x="94170" y="79938"/>
                  </a:lnTo>
                  <a:lnTo>
                    <a:pt x="79288" y="91783"/>
                  </a:lnTo>
                  <a:lnTo>
                    <a:pt x="70406" y="96579"/>
                  </a:lnTo>
                  <a:lnTo>
                    <a:pt x="70334" y="99777"/>
                  </a:lnTo>
                  <a:lnTo>
                    <a:pt x="126663" y="122422"/>
                  </a:lnTo>
                  <a:lnTo>
                    <a:pt x="156853" y="143092"/>
                  </a:lnTo>
                  <a:lnTo>
                    <a:pt x="179966" y="170923"/>
                  </a:lnTo>
                  <a:lnTo>
                    <a:pt x="190339" y="191102"/>
                  </a:lnTo>
                  <a:lnTo>
                    <a:pt x="191234" y="201397"/>
                  </a:lnTo>
                  <a:lnTo>
                    <a:pt x="185988" y="222194"/>
                  </a:lnTo>
                  <a:lnTo>
                    <a:pt x="178974" y="230313"/>
                  </a:lnTo>
                  <a:lnTo>
                    <a:pt x="158703" y="242454"/>
                  </a:lnTo>
                  <a:lnTo>
                    <a:pt x="134096" y="245511"/>
                  </a:lnTo>
                  <a:lnTo>
                    <a:pt x="80170" y="237941"/>
                  </a:lnTo>
                  <a:lnTo>
                    <a:pt x="42114" y="2325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432497" y="4532193"/>
              <a:ext cx="52644" cy="5590"/>
            </a:xfrm>
            <a:custGeom>
              <a:avLst/>
              <a:gdLst/>
              <a:ahLst/>
              <a:cxnLst/>
              <a:rect l="0" t="0" r="0" b="0"/>
              <a:pathLst>
                <a:path w="52644" h="5590">
                  <a:moveTo>
                    <a:pt x="52643" y="5589"/>
                  </a:moveTo>
                  <a:lnTo>
                    <a:pt x="35875" y="0"/>
                  </a:lnTo>
                  <a:lnTo>
                    <a:pt x="21404" y="37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464082" y="4622010"/>
              <a:ext cx="42116" cy="1"/>
            </a:xfrm>
            <a:custGeom>
              <a:avLst/>
              <a:gdLst/>
              <a:ahLst/>
              <a:cxnLst/>
              <a:rect l="0" t="0" r="0" b="0"/>
              <a:pathLst>
                <a:path w="42116" h="1">
                  <a:moveTo>
                    <a:pt x="42115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4916808" y="4895751"/>
            <a:ext cx="2056535" cy="787493"/>
            <a:chOff x="4916808" y="4895751"/>
            <a:chExt cx="2056535" cy="787493"/>
          </a:xfrm>
        </p:grpSpPr>
        <p:sp>
          <p:nvSpPr>
            <p:cNvPr id="146" name="Freeform 145"/>
            <p:cNvSpPr/>
            <p:nvPr/>
          </p:nvSpPr>
          <p:spPr>
            <a:xfrm>
              <a:off x="5217537" y="5108069"/>
              <a:ext cx="231401" cy="186840"/>
            </a:xfrm>
            <a:custGeom>
              <a:avLst/>
              <a:gdLst/>
              <a:ahLst/>
              <a:cxnLst/>
              <a:rect l="0" t="0" r="0" b="0"/>
              <a:pathLst>
                <a:path w="231401" h="186840">
                  <a:moveTo>
                    <a:pt x="162525" y="19309"/>
                  </a:moveTo>
                  <a:lnTo>
                    <a:pt x="151346" y="8130"/>
                  </a:lnTo>
                  <a:lnTo>
                    <a:pt x="133380" y="2642"/>
                  </a:lnTo>
                  <a:lnTo>
                    <a:pt x="70213" y="0"/>
                  </a:lnTo>
                  <a:lnTo>
                    <a:pt x="30018" y="7998"/>
                  </a:lnTo>
                  <a:lnTo>
                    <a:pt x="6537" y="18571"/>
                  </a:lnTo>
                  <a:lnTo>
                    <a:pt x="1211" y="24666"/>
                  </a:lnTo>
                  <a:lnTo>
                    <a:pt x="0" y="31070"/>
                  </a:lnTo>
                  <a:lnTo>
                    <a:pt x="1532" y="37678"/>
                  </a:lnTo>
                  <a:lnTo>
                    <a:pt x="6063" y="43253"/>
                  </a:lnTo>
                  <a:lnTo>
                    <a:pt x="29209" y="56689"/>
                  </a:lnTo>
                  <a:lnTo>
                    <a:pt x="84354" y="75300"/>
                  </a:lnTo>
                  <a:lnTo>
                    <a:pt x="137292" y="89467"/>
                  </a:lnTo>
                  <a:lnTo>
                    <a:pt x="193560" y="112632"/>
                  </a:lnTo>
                  <a:lnTo>
                    <a:pt x="219944" y="132228"/>
                  </a:lnTo>
                  <a:lnTo>
                    <a:pt x="228989" y="152163"/>
                  </a:lnTo>
                  <a:lnTo>
                    <a:pt x="231400" y="164031"/>
                  </a:lnTo>
                  <a:lnTo>
                    <a:pt x="228329" y="171942"/>
                  </a:lnTo>
                  <a:lnTo>
                    <a:pt x="221602" y="177216"/>
                  </a:lnTo>
                  <a:lnTo>
                    <a:pt x="201650" y="183077"/>
                  </a:lnTo>
                  <a:lnTo>
                    <a:pt x="147593" y="186839"/>
                  </a:lnTo>
                  <a:lnTo>
                    <a:pt x="92115" y="181993"/>
                  </a:lnTo>
                  <a:lnTo>
                    <a:pt x="67769" y="1772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264248" y="5053679"/>
              <a:ext cx="94758" cy="305327"/>
            </a:xfrm>
            <a:custGeom>
              <a:avLst/>
              <a:gdLst/>
              <a:ahLst/>
              <a:cxnLst/>
              <a:rect l="0" t="0" r="0" b="0"/>
              <a:pathLst>
                <a:path w="94758" h="305327">
                  <a:moveTo>
                    <a:pt x="0" y="0"/>
                  </a:moveTo>
                  <a:lnTo>
                    <a:pt x="0" y="22356"/>
                  </a:lnTo>
                  <a:lnTo>
                    <a:pt x="19787" y="76990"/>
                  </a:lnTo>
                  <a:lnTo>
                    <a:pt x="34844" y="130501"/>
                  </a:lnTo>
                  <a:lnTo>
                    <a:pt x="49084" y="193367"/>
                  </a:lnTo>
                  <a:lnTo>
                    <a:pt x="66281" y="248938"/>
                  </a:lnTo>
                  <a:lnTo>
                    <a:pt x="94757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495875" y="5137906"/>
              <a:ext cx="52644" cy="305328"/>
            </a:xfrm>
            <a:custGeom>
              <a:avLst/>
              <a:gdLst/>
              <a:ahLst/>
              <a:cxnLst/>
              <a:rect l="0" t="0" r="0" b="0"/>
              <a:pathLst>
                <a:path w="52644" h="305328">
                  <a:moveTo>
                    <a:pt x="0" y="0"/>
                  </a:moveTo>
                  <a:lnTo>
                    <a:pt x="11453" y="48932"/>
                  </a:lnTo>
                  <a:lnTo>
                    <a:pt x="18212" y="96777"/>
                  </a:lnTo>
                  <a:lnTo>
                    <a:pt x="26085" y="154167"/>
                  </a:lnTo>
                  <a:lnTo>
                    <a:pt x="35545" y="205167"/>
                  </a:lnTo>
                  <a:lnTo>
                    <a:pt x="41986" y="266132"/>
                  </a:lnTo>
                  <a:lnTo>
                    <a:pt x="52643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590632" y="515896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601160" y="5128130"/>
              <a:ext cx="273742" cy="339406"/>
            </a:xfrm>
            <a:custGeom>
              <a:avLst/>
              <a:gdLst/>
              <a:ahLst/>
              <a:cxnLst/>
              <a:rect l="0" t="0" r="0" b="0"/>
              <a:pathLst>
                <a:path w="273742" h="339406">
                  <a:moveTo>
                    <a:pt x="0" y="51891"/>
                  </a:moveTo>
                  <a:lnTo>
                    <a:pt x="20244" y="7928"/>
                  </a:lnTo>
                  <a:lnTo>
                    <a:pt x="27534" y="2695"/>
                  </a:lnTo>
                  <a:lnTo>
                    <a:pt x="35904" y="376"/>
                  </a:lnTo>
                  <a:lnTo>
                    <a:pt x="44993" y="0"/>
                  </a:lnTo>
                  <a:lnTo>
                    <a:pt x="64451" y="5821"/>
                  </a:lnTo>
                  <a:lnTo>
                    <a:pt x="83627" y="17378"/>
                  </a:lnTo>
                  <a:lnTo>
                    <a:pt x="106407" y="43614"/>
                  </a:lnTo>
                  <a:lnTo>
                    <a:pt x="134665" y="99890"/>
                  </a:lnTo>
                  <a:lnTo>
                    <a:pt x="153289" y="154135"/>
                  </a:lnTo>
                  <a:lnTo>
                    <a:pt x="165114" y="213030"/>
                  </a:lnTo>
                  <a:lnTo>
                    <a:pt x="167466" y="263412"/>
                  </a:lnTo>
                  <a:lnTo>
                    <a:pt x="165677" y="295639"/>
                  </a:lnTo>
                  <a:lnTo>
                    <a:pt x="157082" y="321660"/>
                  </a:lnTo>
                  <a:lnTo>
                    <a:pt x="149175" y="330003"/>
                  </a:lnTo>
                  <a:lnTo>
                    <a:pt x="127912" y="339273"/>
                  </a:lnTo>
                  <a:lnTo>
                    <a:pt x="118030" y="339405"/>
                  </a:lnTo>
                  <a:lnTo>
                    <a:pt x="100811" y="333313"/>
                  </a:lnTo>
                  <a:lnTo>
                    <a:pt x="77963" y="311140"/>
                  </a:lnTo>
                  <a:lnTo>
                    <a:pt x="61965" y="282343"/>
                  </a:lnTo>
                  <a:lnTo>
                    <a:pt x="59906" y="261939"/>
                  </a:lnTo>
                  <a:lnTo>
                    <a:pt x="60994" y="251584"/>
                  </a:lnTo>
                  <a:lnTo>
                    <a:pt x="65229" y="243511"/>
                  </a:lnTo>
                  <a:lnTo>
                    <a:pt x="79294" y="231422"/>
                  </a:lnTo>
                  <a:lnTo>
                    <a:pt x="100363" y="228388"/>
                  </a:lnTo>
                  <a:lnTo>
                    <a:pt x="158450" y="237783"/>
                  </a:lnTo>
                  <a:lnTo>
                    <a:pt x="211367" y="240688"/>
                  </a:lnTo>
                  <a:lnTo>
                    <a:pt x="246681" y="238072"/>
                  </a:lnTo>
                  <a:lnTo>
                    <a:pt x="273741" y="2308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834056" y="5127052"/>
              <a:ext cx="167188" cy="316182"/>
            </a:xfrm>
            <a:custGeom>
              <a:avLst/>
              <a:gdLst/>
              <a:ahLst/>
              <a:cxnLst/>
              <a:rect l="0" t="0" r="0" b="0"/>
              <a:pathLst>
                <a:path w="167188" h="316182">
                  <a:moveTo>
                    <a:pt x="125073" y="74025"/>
                  </a:moveTo>
                  <a:lnTo>
                    <a:pt x="104830" y="30063"/>
                  </a:lnTo>
                  <a:lnTo>
                    <a:pt x="85670" y="5368"/>
                  </a:lnTo>
                  <a:lnTo>
                    <a:pt x="77747" y="1347"/>
                  </a:lnTo>
                  <a:lnTo>
                    <a:pt x="59586" y="0"/>
                  </a:lnTo>
                  <a:lnTo>
                    <a:pt x="42935" y="6420"/>
                  </a:lnTo>
                  <a:lnTo>
                    <a:pt x="27736" y="18242"/>
                  </a:lnTo>
                  <a:lnTo>
                    <a:pt x="13182" y="35195"/>
                  </a:lnTo>
                  <a:lnTo>
                    <a:pt x="5154" y="57547"/>
                  </a:lnTo>
                  <a:lnTo>
                    <a:pt x="0" y="110025"/>
                  </a:lnTo>
                  <a:lnTo>
                    <a:pt x="4696" y="145913"/>
                  </a:lnTo>
                  <a:lnTo>
                    <a:pt x="19086" y="173184"/>
                  </a:lnTo>
                  <a:lnTo>
                    <a:pt x="27509" y="178736"/>
                  </a:lnTo>
                  <a:lnTo>
                    <a:pt x="49346" y="184904"/>
                  </a:lnTo>
                  <a:lnTo>
                    <a:pt x="59381" y="184209"/>
                  </a:lnTo>
                  <a:lnTo>
                    <a:pt x="76769" y="177199"/>
                  </a:lnTo>
                  <a:lnTo>
                    <a:pt x="99713" y="154508"/>
                  </a:lnTo>
                  <a:lnTo>
                    <a:pt x="115739" y="125558"/>
                  </a:lnTo>
                  <a:lnTo>
                    <a:pt x="120020" y="122419"/>
                  </a:lnTo>
                  <a:lnTo>
                    <a:pt x="124045" y="123835"/>
                  </a:lnTo>
                  <a:lnTo>
                    <a:pt x="127897" y="128289"/>
                  </a:lnTo>
                  <a:lnTo>
                    <a:pt x="137707" y="190168"/>
                  </a:lnTo>
                  <a:lnTo>
                    <a:pt x="150055" y="246056"/>
                  </a:lnTo>
                  <a:lnTo>
                    <a:pt x="164123" y="298497"/>
                  </a:lnTo>
                  <a:lnTo>
                    <a:pt x="167187" y="316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047730" y="5174646"/>
              <a:ext cx="170606" cy="308666"/>
            </a:xfrm>
            <a:custGeom>
              <a:avLst/>
              <a:gdLst/>
              <a:ahLst/>
              <a:cxnLst/>
              <a:rect l="0" t="0" r="0" b="0"/>
              <a:pathLst>
                <a:path w="170606" h="308666">
                  <a:moveTo>
                    <a:pt x="132498" y="26431"/>
                  </a:moveTo>
                  <a:lnTo>
                    <a:pt x="113370" y="79137"/>
                  </a:lnTo>
                  <a:lnTo>
                    <a:pt x="98234" y="104959"/>
                  </a:lnTo>
                  <a:lnTo>
                    <a:pt x="85828" y="167909"/>
                  </a:lnTo>
                  <a:lnTo>
                    <a:pt x="81035" y="230416"/>
                  </a:lnTo>
                  <a:lnTo>
                    <a:pt x="82545" y="273524"/>
                  </a:lnTo>
                  <a:lnTo>
                    <a:pt x="91189" y="297688"/>
                  </a:lnTo>
                  <a:lnTo>
                    <a:pt x="97940" y="304365"/>
                  </a:lnTo>
                  <a:lnTo>
                    <a:pt x="105950" y="307647"/>
                  </a:lnTo>
                  <a:lnTo>
                    <a:pt x="114799" y="308665"/>
                  </a:lnTo>
                  <a:lnTo>
                    <a:pt x="130871" y="303557"/>
                  </a:lnTo>
                  <a:lnTo>
                    <a:pt x="145813" y="292318"/>
                  </a:lnTo>
                  <a:lnTo>
                    <a:pt x="160252" y="275624"/>
                  </a:lnTo>
                  <a:lnTo>
                    <a:pt x="168230" y="253387"/>
                  </a:lnTo>
                  <a:lnTo>
                    <a:pt x="170605" y="229076"/>
                  </a:lnTo>
                  <a:lnTo>
                    <a:pt x="167762" y="206573"/>
                  </a:lnTo>
                  <a:lnTo>
                    <a:pt x="159479" y="187992"/>
                  </a:lnTo>
                  <a:lnTo>
                    <a:pt x="153995" y="179762"/>
                  </a:lnTo>
                  <a:lnTo>
                    <a:pt x="138543" y="167498"/>
                  </a:lnTo>
                  <a:lnTo>
                    <a:pt x="82558" y="137901"/>
                  </a:lnTo>
                  <a:lnTo>
                    <a:pt x="33158" y="103531"/>
                  </a:lnTo>
                  <a:lnTo>
                    <a:pt x="10387" y="76962"/>
                  </a:lnTo>
                  <a:lnTo>
                    <a:pt x="2187" y="53959"/>
                  </a:lnTo>
                  <a:lnTo>
                    <a:pt x="0" y="41273"/>
                  </a:lnTo>
                  <a:lnTo>
                    <a:pt x="3810" y="20939"/>
                  </a:lnTo>
                  <a:lnTo>
                    <a:pt x="8101" y="12242"/>
                  </a:lnTo>
                  <a:lnTo>
                    <a:pt x="15642" y="6443"/>
                  </a:lnTo>
                  <a:lnTo>
                    <a:pt x="36498" y="0"/>
                  </a:lnTo>
                  <a:lnTo>
                    <a:pt x="46271" y="622"/>
                  </a:lnTo>
                  <a:lnTo>
                    <a:pt x="63370" y="7552"/>
                  </a:lnTo>
                  <a:lnTo>
                    <a:pt x="90384" y="264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285513" y="549587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517140" y="5264248"/>
              <a:ext cx="52643" cy="273742"/>
            </a:xfrm>
            <a:custGeom>
              <a:avLst/>
              <a:gdLst/>
              <a:ahLst/>
              <a:cxnLst/>
              <a:rect l="0" t="0" r="0" b="0"/>
              <a:pathLst>
                <a:path w="52643" h="273742">
                  <a:moveTo>
                    <a:pt x="0" y="0"/>
                  </a:moveTo>
                  <a:lnTo>
                    <a:pt x="3120" y="48931"/>
                  </a:lnTo>
                  <a:lnTo>
                    <a:pt x="8333" y="96777"/>
                  </a:lnTo>
                  <a:lnTo>
                    <a:pt x="15684" y="159757"/>
                  </a:lnTo>
                  <a:lnTo>
                    <a:pt x="28401" y="216088"/>
                  </a:lnTo>
                  <a:lnTo>
                    <a:pt x="42178" y="255984"/>
                  </a:lnTo>
                  <a:lnTo>
                    <a:pt x="52642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395566" y="5232663"/>
              <a:ext cx="163688" cy="200042"/>
            </a:xfrm>
            <a:custGeom>
              <a:avLst/>
              <a:gdLst/>
              <a:ahLst/>
              <a:cxnLst/>
              <a:rect l="0" t="0" r="0" b="0"/>
              <a:pathLst>
                <a:path w="163688" h="200042">
                  <a:moveTo>
                    <a:pt x="163687" y="200041"/>
                  </a:moveTo>
                  <a:lnTo>
                    <a:pt x="145707" y="184400"/>
                  </a:lnTo>
                  <a:lnTo>
                    <a:pt x="89334" y="161604"/>
                  </a:lnTo>
                  <a:lnTo>
                    <a:pt x="27929" y="139224"/>
                  </a:lnTo>
                  <a:lnTo>
                    <a:pt x="11324" y="127778"/>
                  </a:lnTo>
                  <a:lnTo>
                    <a:pt x="5960" y="119111"/>
                  </a:lnTo>
                  <a:lnTo>
                    <a:pt x="0" y="97001"/>
                  </a:lnTo>
                  <a:lnTo>
                    <a:pt x="2234" y="63836"/>
                  </a:lnTo>
                  <a:lnTo>
                    <a:pt x="13469" y="23528"/>
                  </a:lnTo>
                  <a:lnTo>
                    <a:pt x="268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592824" y="5295834"/>
              <a:ext cx="201326" cy="271244"/>
            </a:xfrm>
            <a:custGeom>
              <a:avLst/>
              <a:gdLst/>
              <a:ahLst/>
              <a:cxnLst/>
              <a:rect l="0" t="0" r="0" b="0"/>
              <a:pathLst>
                <a:path w="201326" h="271244">
                  <a:moveTo>
                    <a:pt x="82243" y="21057"/>
                  </a:moveTo>
                  <a:lnTo>
                    <a:pt x="71065" y="9878"/>
                  </a:lnTo>
                  <a:lnTo>
                    <a:pt x="65433" y="8925"/>
                  </a:lnTo>
                  <a:lnTo>
                    <a:pt x="59337" y="10630"/>
                  </a:lnTo>
                  <a:lnTo>
                    <a:pt x="52934" y="14105"/>
                  </a:lnTo>
                  <a:lnTo>
                    <a:pt x="32745" y="35765"/>
                  </a:lnTo>
                  <a:lnTo>
                    <a:pt x="11945" y="69998"/>
                  </a:lnTo>
                  <a:lnTo>
                    <a:pt x="2143" y="109777"/>
                  </a:lnTo>
                  <a:lnTo>
                    <a:pt x="0" y="165141"/>
                  </a:lnTo>
                  <a:lnTo>
                    <a:pt x="9629" y="218017"/>
                  </a:lnTo>
                  <a:lnTo>
                    <a:pt x="12777" y="229573"/>
                  </a:lnTo>
                  <a:lnTo>
                    <a:pt x="18384" y="238446"/>
                  </a:lnTo>
                  <a:lnTo>
                    <a:pt x="33974" y="251425"/>
                  </a:lnTo>
                  <a:lnTo>
                    <a:pt x="62482" y="265309"/>
                  </a:lnTo>
                  <a:lnTo>
                    <a:pt x="98745" y="271243"/>
                  </a:lnTo>
                  <a:lnTo>
                    <a:pt x="122333" y="266391"/>
                  </a:lnTo>
                  <a:lnTo>
                    <a:pt x="152223" y="250506"/>
                  </a:lnTo>
                  <a:lnTo>
                    <a:pt x="175897" y="227862"/>
                  </a:lnTo>
                  <a:lnTo>
                    <a:pt x="194610" y="198926"/>
                  </a:lnTo>
                  <a:lnTo>
                    <a:pt x="199269" y="188769"/>
                  </a:lnTo>
                  <a:lnTo>
                    <a:pt x="201325" y="165006"/>
                  </a:lnTo>
                  <a:lnTo>
                    <a:pt x="190082" y="105047"/>
                  </a:lnTo>
                  <a:lnTo>
                    <a:pt x="179056" y="67910"/>
                  </a:lnTo>
                  <a:lnTo>
                    <a:pt x="148270" y="25652"/>
                  </a:lnTo>
                  <a:lnTo>
                    <a:pt x="1033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622217" y="5443233"/>
              <a:ext cx="15093" cy="94757"/>
            </a:xfrm>
            <a:custGeom>
              <a:avLst/>
              <a:gdLst/>
              <a:ahLst/>
              <a:cxnLst/>
              <a:rect l="0" t="0" r="0" b="0"/>
              <a:pathLst>
                <a:path w="15093" h="94757">
                  <a:moveTo>
                    <a:pt x="0" y="0"/>
                  </a:moveTo>
                  <a:lnTo>
                    <a:pt x="14654" y="43963"/>
                  </a:lnTo>
                  <a:lnTo>
                    <a:pt x="15092" y="63992"/>
                  </a:lnTo>
                  <a:lnTo>
                    <a:pt x="11387" y="81084"/>
                  </a:lnTo>
                  <a:lnTo>
                    <a:pt x="8761" y="8564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916808" y="4895751"/>
              <a:ext cx="2056535" cy="787493"/>
            </a:xfrm>
            <a:custGeom>
              <a:avLst/>
              <a:gdLst/>
              <a:ahLst/>
              <a:cxnLst/>
              <a:rect l="0" t="0" r="0" b="0"/>
              <a:pathLst>
                <a:path w="2056535" h="787493">
                  <a:moveTo>
                    <a:pt x="515896" y="168456"/>
                  </a:moveTo>
                  <a:lnTo>
                    <a:pt x="489510" y="152815"/>
                  </a:lnTo>
                  <a:lnTo>
                    <a:pt x="426995" y="133612"/>
                  </a:lnTo>
                  <a:lnTo>
                    <a:pt x="370607" y="127778"/>
                  </a:lnTo>
                  <a:lnTo>
                    <a:pt x="310596" y="129745"/>
                  </a:lnTo>
                  <a:lnTo>
                    <a:pt x="258664" y="141052"/>
                  </a:lnTo>
                  <a:lnTo>
                    <a:pt x="204515" y="154551"/>
                  </a:lnTo>
                  <a:lnTo>
                    <a:pt x="147988" y="177572"/>
                  </a:lnTo>
                  <a:lnTo>
                    <a:pt x="98934" y="217773"/>
                  </a:lnTo>
                  <a:lnTo>
                    <a:pt x="71492" y="254107"/>
                  </a:lnTo>
                  <a:lnTo>
                    <a:pt x="49767" y="305514"/>
                  </a:lnTo>
                  <a:lnTo>
                    <a:pt x="43626" y="355883"/>
                  </a:lnTo>
                  <a:lnTo>
                    <a:pt x="45532" y="407773"/>
                  </a:lnTo>
                  <a:lnTo>
                    <a:pt x="51822" y="429237"/>
                  </a:lnTo>
                  <a:lnTo>
                    <a:pt x="95119" y="492296"/>
                  </a:lnTo>
                  <a:lnTo>
                    <a:pt x="149500" y="543823"/>
                  </a:lnTo>
                  <a:lnTo>
                    <a:pt x="210754" y="586073"/>
                  </a:lnTo>
                  <a:lnTo>
                    <a:pt x="266356" y="618060"/>
                  </a:lnTo>
                  <a:lnTo>
                    <a:pt x="319985" y="634603"/>
                  </a:lnTo>
                  <a:lnTo>
                    <a:pt x="382875" y="650305"/>
                  </a:lnTo>
                  <a:lnTo>
                    <a:pt x="441571" y="671605"/>
                  </a:lnTo>
                  <a:lnTo>
                    <a:pt x="505069" y="691079"/>
                  </a:lnTo>
                  <a:lnTo>
                    <a:pt x="564884" y="705352"/>
                  </a:lnTo>
                  <a:lnTo>
                    <a:pt x="620098" y="715921"/>
                  </a:lnTo>
                  <a:lnTo>
                    <a:pt x="670384" y="726462"/>
                  </a:lnTo>
                  <a:lnTo>
                    <a:pt x="721158" y="736993"/>
                  </a:lnTo>
                  <a:lnTo>
                    <a:pt x="777536" y="744403"/>
                  </a:lnTo>
                  <a:lnTo>
                    <a:pt x="837810" y="752496"/>
                  </a:lnTo>
                  <a:lnTo>
                    <a:pt x="897982" y="758124"/>
                  </a:lnTo>
                  <a:lnTo>
                    <a:pt x="952329" y="766168"/>
                  </a:lnTo>
                  <a:lnTo>
                    <a:pt x="1001619" y="770985"/>
                  </a:lnTo>
                  <a:lnTo>
                    <a:pt x="1056388" y="776701"/>
                  </a:lnTo>
                  <a:lnTo>
                    <a:pt x="1113950" y="778396"/>
                  </a:lnTo>
                  <a:lnTo>
                    <a:pt x="1168050" y="778897"/>
                  </a:lnTo>
                  <a:lnTo>
                    <a:pt x="1224243" y="779046"/>
                  </a:lnTo>
                  <a:lnTo>
                    <a:pt x="1282227" y="779090"/>
                  </a:lnTo>
                  <a:lnTo>
                    <a:pt x="1339572" y="779103"/>
                  </a:lnTo>
                  <a:lnTo>
                    <a:pt x="1397897" y="779107"/>
                  </a:lnTo>
                  <a:lnTo>
                    <a:pt x="1452224" y="779108"/>
                  </a:lnTo>
                  <a:lnTo>
                    <a:pt x="1511804" y="784698"/>
                  </a:lnTo>
                  <a:lnTo>
                    <a:pt x="1571840" y="787492"/>
                  </a:lnTo>
                  <a:lnTo>
                    <a:pt x="1626160" y="781111"/>
                  </a:lnTo>
                  <a:lnTo>
                    <a:pt x="1675445" y="779702"/>
                  </a:lnTo>
                  <a:lnTo>
                    <a:pt x="1727093" y="776165"/>
                  </a:lnTo>
                  <a:lnTo>
                    <a:pt x="1776320" y="770827"/>
                  </a:lnTo>
                  <a:lnTo>
                    <a:pt x="1829287" y="763435"/>
                  </a:lnTo>
                  <a:lnTo>
                    <a:pt x="1892583" y="744188"/>
                  </a:lnTo>
                  <a:lnTo>
                    <a:pt x="1953502" y="711989"/>
                  </a:lnTo>
                  <a:lnTo>
                    <a:pt x="2009261" y="669106"/>
                  </a:lnTo>
                  <a:lnTo>
                    <a:pt x="2045491" y="607899"/>
                  </a:lnTo>
                  <a:lnTo>
                    <a:pt x="2056534" y="564473"/>
                  </a:lnTo>
                  <a:lnTo>
                    <a:pt x="2050971" y="514053"/>
                  </a:lnTo>
                  <a:lnTo>
                    <a:pt x="2034065" y="453869"/>
                  </a:lnTo>
                  <a:lnTo>
                    <a:pt x="2003271" y="400233"/>
                  </a:lnTo>
                  <a:lnTo>
                    <a:pt x="1944030" y="344351"/>
                  </a:lnTo>
                  <a:lnTo>
                    <a:pt x="1889048" y="308891"/>
                  </a:lnTo>
                  <a:lnTo>
                    <a:pt x="1830886" y="266727"/>
                  </a:lnTo>
                  <a:lnTo>
                    <a:pt x="1772822" y="238647"/>
                  </a:lnTo>
                  <a:lnTo>
                    <a:pt x="1722279" y="218759"/>
                  </a:lnTo>
                  <a:lnTo>
                    <a:pt x="1670259" y="203767"/>
                  </a:lnTo>
                  <a:lnTo>
                    <a:pt x="1620141" y="186198"/>
                  </a:lnTo>
                  <a:lnTo>
                    <a:pt x="1561221" y="169187"/>
                  </a:lnTo>
                  <a:lnTo>
                    <a:pt x="1499799" y="154562"/>
                  </a:lnTo>
                  <a:lnTo>
                    <a:pt x="1448102" y="143932"/>
                  </a:lnTo>
                  <a:lnTo>
                    <a:pt x="1385731" y="137096"/>
                  </a:lnTo>
                  <a:lnTo>
                    <a:pt x="1325924" y="125693"/>
                  </a:lnTo>
                  <a:lnTo>
                    <a:pt x="1283011" y="120204"/>
                  </a:lnTo>
                  <a:lnTo>
                    <a:pt x="1236642" y="117765"/>
                  </a:lnTo>
                  <a:lnTo>
                    <a:pt x="1186855" y="110803"/>
                  </a:lnTo>
                  <a:lnTo>
                    <a:pt x="1131356" y="105205"/>
                  </a:lnTo>
                  <a:lnTo>
                    <a:pt x="1068951" y="96363"/>
                  </a:lnTo>
                  <a:lnTo>
                    <a:pt x="1008350" y="86634"/>
                  </a:lnTo>
                  <a:lnTo>
                    <a:pt x="954112" y="79114"/>
                  </a:lnTo>
                  <a:lnTo>
                    <a:pt x="895563" y="69714"/>
                  </a:lnTo>
                  <a:lnTo>
                    <a:pt x="843119" y="65110"/>
                  </a:lnTo>
                  <a:lnTo>
                    <a:pt x="784647" y="62384"/>
                  </a:lnTo>
                  <a:lnTo>
                    <a:pt x="721606" y="54156"/>
                  </a:lnTo>
                  <a:lnTo>
                    <a:pt x="666538" y="45706"/>
                  </a:lnTo>
                  <a:lnTo>
                    <a:pt x="613720" y="39704"/>
                  </a:lnTo>
                  <a:lnTo>
                    <a:pt x="563555" y="33189"/>
                  </a:lnTo>
                  <a:lnTo>
                    <a:pt x="509756" y="30732"/>
                  </a:lnTo>
                  <a:lnTo>
                    <a:pt x="447714" y="22562"/>
                  </a:lnTo>
                  <a:lnTo>
                    <a:pt x="392767" y="21355"/>
                  </a:lnTo>
                  <a:lnTo>
                    <a:pt x="347352" y="19975"/>
                  </a:lnTo>
                  <a:lnTo>
                    <a:pt x="287103" y="13847"/>
                  </a:lnTo>
                  <a:lnTo>
                    <a:pt x="238056" y="11512"/>
                  </a:lnTo>
                  <a:lnTo>
                    <a:pt x="179561" y="10723"/>
                  </a:lnTo>
                  <a:lnTo>
                    <a:pt x="122946" y="10567"/>
                  </a:lnTo>
                  <a:lnTo>
                    <a:pt x="65533" y="3300"/>
                  </a:lnTo>
                  <a:lnTo>
                    <a:pt x="14678" y="6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1958" y="167149"/>
            <a:ext cx="1607074" cy="454033"/>
            <a:chOff x="221958" y="167149"/>
            <a:chExt cx="1607074" cy="454033"/>
          </a:xfrm>
        </p:grpSpPr>
        <p:sp>
          <p:nvSpPr>
            <p:cNvPr id="2" name="Freeform 1"/>
            <p:cNvSpPr/>
            <p:nvPr/>
          </p:nvSpPr>
          <p:spPr>
            <a:xfrm>
              <a:off x="221958" y="167149"/>
              <a:ext cx="168455" cy="447443"/>
            </a:xfrm>
            <a:custGeom>
              <a:avLst/>
              <a:gdLst/>
              <a:ahLst/>
              <a:cxnLst/>
              <a:rect l="0" t="0" r="0" b="0"/>
              <a:pathLst>
                <a:path w="168455" h="447443">
                  <a:moveTo>
                    <a:pt x="9668" y="106591"/>
                  </a:moveTo>
                  <a:lnTo>
                    <a:pt x="9668" y="155522"/>
                  </a:lnTo>
                  <a:lnTo>
                    <a:pt x="9668" y="206487"/>
                  </a:lnTo>
                  <a:lnTo>
                    <a:pt x="15258" y="269823"/>
                  </a:lnTo>
                  <a:lnTo>
                    <a:pt x="20391" y="330601"/>
                  </a:lnTo>
                  <a:lnTo>
                    <a:pt x="28337" y="381947"/>
                  </a:lnTo>
                  <a:lnTo>
                    <a:pt x="30254" y="442393"/>
                  </a:lnTo>
                  <a:lnTo>
                    <a:pt x="30411" y="447442"/>
                  </a:lnTo>
                  <a:lnTo>
                    <a:pt x="30698" y="390619"/>
                  </a:lnTo>
                  <a:lnTo>
                    <a:pt x="27600" y="329375"/>
                  </a:lnTo>
                  <a:lnTo>
                    <a:pt x="21659" y="266282"/>
                  </a:lnTo>
                  <a:lnTo>
                    <a:pt x="15041" y="214868"/>
                  </a:lnTo>
                  <a:lnTo>
                    <a:pt x="3494" y="160735"/>
                  </a:lnTo>
                  <a:lnTo>
                    <a:pt x="0" y="106195"/>
                  </a:lnTo>
                  <a:lnTo>
                    <a:pt x="4899" y="50361"/>
                  </a:lnTo>
                  <a:lnTo>
                    <a:pt x="13788" y="28568"/>
                  </a:lnTo>
                  <a:lnTo>
                    <a:pt x="19434" y="19481"/>
                  </a:lnTo>
                  <a:lnTo>
                    <a:pt x="35066" y="6264"/>
                  </a:lnTo>
                  <a:lnTo>
                    <a:pt x="44147" y="1102"/>
                  </a:lnTo>
                  <a:lnTo>
                    <a:pt x="53711" y="0"/>
                  </a:lnTo>
                  <a:lnTo>
                    <a:pt x="104679" y="15404"/>
                  </a:lnTo>
                  <a:lnTo>
                    <a:pt x="130496" y="31480"/>
                  </a:lnTo>
                  <a:lnTo>
                    <a:pt x="142529" y="47472"/>
                  </a:lnTo>
                  <a:lnTo>
                    <a:pt x="168454" y="97766"/>
                  </a:lnTo>
                  <a:lnTo>
                    <a:pt x="167200" y="136212"/>
                  </a:lnTo>
                  <a:lnTo>
                    <a:pt x="158250" y="174899"/>
                  </a:lnTo>
                  <a:lnTo>
                    <a:pt x="147454" y="193882"/>
                  </a:lnTo>
                  <a:lnTo>
                    <a:pt x="128618" y="206999"/>
                  </a:lnTo>
                  <a:lnTo>
                    <a:pt x="66017" y="227612"/>
                  </a:lnTo>
                  <a:lnTo>
                    <a:pt x="20197" y="2329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00124" y="389554"/>
              <a:ext cx="42115" cy="1"/>
            </a:xfrm>
            <a:custGeom>
              <a:avLst/>
              <a:gdLst/>
              <a:ahLst/>
              <a:cxnLst/>
              <a:rect l="0" t="0" r="0" b="0"/>
              <a:pathLst>
                <a:path w="42115" h="1">
                  <a:moveTo>
                    <a:pt x="42114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89595" y="463253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622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27921" y="181419"/>
              <a:ext cx="178207" cy="158748"/>
            </a:xfrm>
            <a:custGeom>
              <a:avLst/>
              <a:gdLst/>
              <a:ahLst/>
              <a:cxnLst/>
              <a:rect l="0" t="0" r="0" b="0"/>
              <a:pathLst>
                <a:path w="178207" h="158748">
                  <a:moveTo>
                    <a:pt x="156514" y="18622"/>
                  </a:moveTo>
                  <a:lnTo>
                    <a:pt x="101469" y="1833"/>
                  </a:lnTo>
                  <a:lnTo>
                    <a:pt x="64685" y="0"/>
                  </a:lnTo>
                  <a:lnTo>
                    <a:pt x="31039" y="7515"/>
                  </a:lnTo>
                  <a:lnTo>
                    <a:pt x="9500" y="17975"/>
                  </a:lnTo>
                  <a:lnTo>
                    <a:pt x="3523" y="25210"/>
                  </a:lnTo>
                  <a:lnTo>
                    <a:pt x="707" y="33542"/>
                  </a:lnTo>
                  <a:lnTo>
                    <a:pt x="0" y="42607"/>
                  </a:lnTo>
                  <a:lnTo>
                    <a:pt x="3038" y="49820"/>
                  </a:lnTo>
                  <a:lnTo>
                    <a:pt x="15773" y="60954"/>
                  </a:lnTo>
                  <a:lnTo>
                    <a:pt x="74087" y="73026"/>
                  </a:lnTo>
                  <a:lnTo>
                    <a:pt x="134307" y="89044"/>
                  </a:lnTo>
                  <a:lnTo>
                    <a:pt x="156003" y="95934"/>
                  </a:lnTo>
                  <a:lnTo>
                    <a:pt x="171105" y="109135"/>
                  </a:lnTo>
                  <a:lnTo>
                    <a:pt x="176770" y="117568"/>
                  </a:lnTo>
                  <a:lnTo>
                    <a:pt x="178206" y="125530"/>
                  </a:lnTo>
                  <a:lnTo>
                    <a:pt x="176825" y="133178"/>
                  </a:lnTo>
                  <a:lnTo>
                    <a:pt x="173564" y="140616"/>
                  </a:lnTo>
                  <a:lnTo>
                    <a:pt x="157463" y="152000"/>
                  </a:lnTo>
                  <a:lnTo>
                    <a:pt x="146618" y="156674"/>
                  </a:lnTo>
                  <a:lnTo>
                    <a:pt x="122090" y="158747"/>
                  </a:lnTo>
                  <a:lnTo>
                    <a:pt x="61263" y="147445"/>
                  </a:lnTo>
                  <a:lnTo>
                    <a:pt x="51229" y="1449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11169" y="168455"/>
              <a:ext cx="20624" cy="189514"/>
            </a:xfrm>
            <a:custGeom>
              <a:avLst/>
              <a:gdLst/>
              <a:ahLst/>
              <a:cxnLst/>
              <a:rect l="0" t="0" r="0" b="0"/>
              <a:pathLst>
                <a:path w="20624" h="189514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11076" y="146628"/>
                  </a:lnTo>
                  <a:lnTo>
                    <a:pt x="20623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94658" y="200041"/>
              <a:ext cx="253965" cy="333451"/>
            </a:xfrm>
            <a:custGeom>
              <a:avLst/>
              <a:gdLst/>
              <a:ahLst/>
              <a:cxnLst/>
              <a:rect l="0" t="0" r="0" b="0"/>
              <a:pathLst>
                <a:path w="253965" h="333451">
                  <a:moveTo>
                    <a:pt x="195103" y="0"/>
                  </a:moveTo>
                  <a:lnTo>
                    <a:pt x="178336" y="5589"/>
                  </a:lnTo>
                  <a:lnTo>
                    <a:pt x="160745" y="5214"/>
                  </a:lnTo>
                  <a:lnTo>
                    <a:pt x="102105" y="687"/>
                  </a:lnTo>
                  <a:lnTo>
                    <a:pt x="50478" y="3255"/>
                  </a:lnTo>
                  <a:lnTo>
                    <a:pt x="29050" y="9636"/>
                  </a:lnTo>
                  <a:lnTo>
                    <a:pt x="11727" y="20270"/>
                  </a:lnTo>
                  <a:lnTo>
                    <a:pt x="6172" y="28721"/>
                  </a:lnTo>
                  <a:lnTo>
                    <a:pt x="0" y="50590"/>
                  </a:lnTo>
                  <a:lnTo>
                    <a:pt x="2114" y="83620"/>
                  </a:lnTo>
                  <a:lnTo>
                    <a:pt x="16585" y="136790"/>
                  </a:lnTo>
                  <a:lnTo>
                    <a:pt x="19939" y="147346"/>
                  </a:lnTo>
                  <a:lnTo>
                    <a:pt x="24515" y="152043"/>
                  </a:lnTo>
                  <a:lnTo>
                    <a:pt x="29905" y="152834"/>
                  </a:lnTo>
                  <a:lnTo>
                    <a:pt x="86739" y="139543"/>
                  </a:lnTo>
                  <a:lnTo>
                    <a:pt x="127900" y="140782"/>
                  </a:lnTo>
                  <a:lnTo>
                    <a:pt x="150027" y="146798"/>
                  </a:lnTo>
                  <a:lnTo>
                    <a:pt x="205280" y="183057"/>
                  </a:lnTo>
                  <a:lnTo>
                    <a:pt x="229054" y="206058"/>
                  </a:lnTo>
                  <a:lnTo>
                    <a:pt x="243728" y="228842"/>
                  </a:lnTo>
                  <a:lnTo>
                    <a:pt x="253964" y="267976"/>
                  </a:lnTo>
                  <a:lnTo>
                    <a:pt x="250119" y="292236"/>
                  </a:lnTo>
                  <a:lnTo>
                    <a:pt x="245819" y="303618"/>
                  </a:lnTo>
                  <a:lnTo>
                    <a:pt x="231681" y="319385"/>
                  </a:lnTo>
                  <a:lnTo>
                    <a:pt x="222998" y="325227"/>
                  </a:lnTo>
                  <a:lnTo>
                    <a:pt x="182831" y="333450"/>
                  </a:lnTo>
                  <a:lnTo>
                    <a:pt x="133885" y="330297"/>
                  </a:lnTo>
                  <a:lnTo>
                    <a:pt x="70405" y="315446"/>
                  </a:lnTo>
                  <a:lnTo>
                    <a:pt x="2664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81678" y="236089"/>
              <a:ext cx="252736" cy="285950"/>
            </a:xfrm>
            <a:custGeom>
              <a:avLst/>
              <a:gdLst/>
              <a:ahLst/>
              <a:cxnLst/>
              <a:rect l="0" t="0" r="0" b="0"/>
              <a:pathLst>
                <a:path w="252736" h="285950">
                  <a:moveTo>
                    <a:pt x="160767" y="6066"/>
                  </a:moveTo>
                  <a:lnTo>
                    <a:pt x="128315" y="0"/>
                  </a:lnTo>
                  <a:lnTo>
                    <a:pt x="107740" y="2590"/>
                  </a:lnTo>
                  <a:lnTo>
                    <a:pt x="76425" y="16214"/>
                  </a:lnTo>
                  <a:lnTo>
                    <a:pt x="50509" y="40658"/>
                  </a:lnTo>
                  <a:lnTo>
                    <a:pt x="16757" y="90690"/>
                  </a:lnTo>
                  <a:lnTo>
                    <a:pt x="0" y="138075"/>
                  </a:lnTo>
                  <a:lnTo>
                    <a:pt x="178" y="178671"/>
                  </a:lnTo>
                  <a:lnTo>
                    <a:pt x="11889" y="225904"/>
                  </a:lnTo>
                  <a:lnTo>
                    <a:pt x="35519" y="265910"/>
                  </a:lnTo>
                  <a:lnTo>
                    <a:pt x="42174" y="274052"/>
                  </a:lnTo>
                  <a:lnTo>
                    <a:pt x="62045" y="283098"/>
                  </a:lnTo>
                  <a:lnTo>
                    <a:pt x="85305" y="285949"/>
                  </a:lnTo>
                  <a:lnTo>
                    <a:pt x="139478" y="275258"/>
                  </a:lnTo>
                  <a:lnTo>
                    <a:pt x="176816" y="259872"/>
                  </a:lnTo>
                  <a:lnTo>
                    <a:pt x="197536" y="240921"/>
                  </a:lnTo>
                  <a:lnTo>
                    <a:pt x="241406" y="183139"/>
                  </a:lnTo>
                  <a:lnTo>
                    <a:pt x="249249" y="161974"/>
                  </a:lnTo>
                  <a:lnTo>
                    <a:pt x="252735" y="136970"/>
                  </a:lnTo>
                  <a:lnTo>
                    <a:pt x="244926" y="113378"/>
                  </a:lnTo>
                  <a:lnTo>
                    <a:pt x="208721" y="60145"/>
                  </a:lnTo>
                  <a:lnTo>
                    <a:pt x="180435" y="36777"/>
                  </a:lnTo>
                  <a:lnTo>
                    <a:pt x="149827" y="23094"/>
                  </a:lnTo>
                  <a:lnTo>
                    <a:pt x="108125" y="16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89844" y="526424"/>
              <a:ext cx="39188" cy="94758"/>
            </a:xfrm>
            <a:custGeom>
              <a:avLst/>
              <a:gdLst/>
              <a:ahLst/>
              <a:cxnLst/>
              <a:rect l="0" t="0" r="0" b="0"/>
              <a:pathLst>
                <a:path w="39188" h="94758">
                  <a:moveTo>
                    <a:pt x="21057" y="0"/>
                  </a:moveTo>
                  <a:lnTo>
                    <a:pt x="32236" y="11179"/>
                  </a:lnTo>
                  <a:lnTo>
                    <a:pt x="37724" y="29145"/>
                  </a:lnTo>
                  <a:lnTo>
                    <a:pt x="39187" y="40487"/>
                  </a:lnTo>
                  <a:lnTo>
                    <a:pt x="34574" y="59329"/>
                  </a:lnTo>
                  <a:lnTo>
                    <a:pt x="24725" y="74332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955413" y="200041"/>
            <a:ext cx="926512" cy="333880"/>
            <a:chOff x="1955413" y="200041"/>
            <a:chExt cx="926512" cy="333880"/>
          </a:xfrm>
        </p:grpSpPr>
        <p:sp>
          <p:nvSpPr>
            <p:cNvPr id="11" name="Freeform 10"/>
            <p:cNvSpPr/>
            <p:nvPr/>
          </p:nvSpPr>
          <p:spPr>
            <a:xfrm>
              <a:off x="1955413" y="200041"/>
              <a:ext cx="273748" cy="333880"/>
            </a:xfrm>
            <a:custGeom>
              <a:avLst/>
              <a:gdLst/>
              <a:ahLst/>
              <a:cxnLst/>
              <a:rect l="0" t="0" r="0" b="0"/>
              <a:pathLst>
                <a:path w="273748" h="333880">
                  <a:moveTo>
                    <a:pt x="87115" y="0"/>
                  </a:moveTo>
                  <a:lnTo>
                    <a:pt x="70348" y="5589"/>
                  </a:lnTo>
                  <a:lnTo>
                    <a:pt x="55876" y="17692"/>
                  </a:lnTo>
                  <a:lnTo>
                    <a:pt x="21650" y="64114"/>
                  </a:lnTo>
                  <a:lnTo>
                    <a:pt x="0" y="115938"/>
                  </a:lnTo>
                  <a:lnTo>
                    <a:pt x="212" y="153025"/>
                  </a:lnTo>
                  <a:lnTo>
                    <a:pt x="10764" y="213544"/>
                  </a:lnTo>
                  <a:lnTo>
                    <a:pt x="23029" y="251615"/>
                  </a:lnTo>
                  <a:lnTo>
                    <a:pt x="61735" y="308507"/>
                  </a:lnTo>
                  <a:lnTo>
                    <a:pt x="88954" y="326676"/>
                  </a:lnTo>
                  <a:lnTo>
                    <a:pt x="124835" y="333879"/>
                  </a:lnTo>
                  <a:lnTo>
                    <a:pt x="159512" y="330424"/>
                  </a:lnTo>
                  <a:lnTo>
                    <a:pt x="192014" y="316402"/>
                  </a:lnTo>
                  <a:lnTo>
                    <a:pt x="223871" y="291841"/>
                  </a:lnTo>
                  <a:lnTo>
                    <a:pt x="249948" y="256747"/>
                  </a:lnTo>
                  <a:lnTo>
                    <a:pt x="266903" y="216713"/>
                  </a:lnTo>
                  <a:lnTo>
                    <a:pt x="273747" y="175215"/>
                  </a:lnTo>
                  <a:lnTo>
                    <a:pt x="264596" y="133284"/>
                  </a:lnTo>
                  <a:lnTo>
                    <a:pt x="239373" y="79533"/>
                  </a:lnTo>
                  <a:lnTo>
                    <a:pt x="181374" y="22830"/>
                  </a:lnTo>
                  <a:lnTo>
                    <a:pt x="160593" y="10927"/>
                  </a:lnTo>
                  <a:lnTo>
                    <a:pt x="123574" y="3238"/>
                  </a:lnTo>
                  <a:lnTo>
                    <a:pt x="6605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77174" y="210569"/>
              <a:ext cx="236245" cy="276795"/>
            </a:xfrm>
            <a:custGeom>
              <a:avLst/>
              <a:gdLst/>
              <a:ahLst/>
              <a:cxnLst/>
              <a:rect l="0" t="0" r="0" b="0"/>
              <a:pathLst>
                <a:path w="236245" h="276795">
                  <a:moveTo>
                    <a:pt x="123323" y="0"/>
                  </a:moveTo>
                  <a:lnTo>
                    <a:pt x="73771" y="20244"/>
                  </a:lnTo>
                  <a:lnTo>
                    <a:pt x="45600" y="44993"/>
                  </a:lnTo>
                  <a:lnTo>
                    <a:pt x="16290" y="85967"/>
                  </a:lnTo>
                  <a:lnTo>
                    <a:pt x="3222" y="125558"/>
                  </a:lnTo>
                  <a:lnTo>
                    <a:pt x="0" y="171473"/>
                  </a:lnTo>
                  <a:lnTo>
                    <a:pt x="7104" y="208345"/>
                  </a:lnTo>
                  <a:lnTo>
                    <a:pt x="17468" y="230638"/>
                  </a:lnTo>
                  <a:lnTo>
                    <a:pt x="42046" y="257331"/>
                  </a:lnTo>
                  <a:lnTo>
                    <a:pt x="77144" y="274468"/>
                  </a:lnTo>
                  <a:lnTo>
                    <a:pt x="103579" y="276794"/>
                  </a:lnTo>
                  <a:lnTo>
                    <a:pt x="129756" y="272758"/>
                  </a:lnTo>
                  <a:lnTo>
                    <a:pt x="185955" y="244612"/>
                  </a:lnTo>
                  <a:lnTo>
                    <a:pt x="212331" y="224296"/>
                  </a:lnTo>
                  <a:lnTo>
                    <a:pt x="229374" y="197870"/>
                  </a:lnTo>
                  <a:lnTo>
                    <a:pt x="236244" y="162224"/>
                  </a:lnTo>
                  <a:lnTo>
                    <a:pt x="232690" y="122026"/>
                  </a:lnTo>
                  <a:lnTo>
                    <a:pt x="218639" y="86069"/>
                  </a:lnTo>
                  <a:lnTo>
                    <a:pt x="194069" y="53188"/>
                  </a:lnTo>
                  <a:lnTo>
                    <a:pt x="164562" y="32397"/>
                  </a:lnTo>
                  <a:lnTo>
                    <a:pt x="112795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82240" y="234347"/>
              <a:ext cx="299685" cy="216363"/>
            </a:xfrm>
            <a:custGeom>
              <a:avLst/>
              <a:gdLst/>
              <a:ahLst/>
              <a:cxnLst/>
              <a:rect l="0" t="0" r="0" b="0"/>
              <a:pathLst>
                <a:path w="299685" h="216363">
                  <a:moveTo>
                    <a:pt x="134112" y="7808"/>
                  </a:moveTo>
                  <a:lnTo>
                    <a:pt x="94424" y="10148"/>
                  </a:lnTo>
                  <a:lnTo>
                    <a:pt x="62301" y="24619"/>
                  </a:lnTo>
                  <a:lnTo>
                    <a:pt x="22519" y="57306"/>
                  </a:lnTo>
                  <a:lnTo>
                    <a:pt x="6551" y="83695"/>
                  </a:lnTo>
                  <a:lnTo>
                    <a:pt x="0" y="124920"/>
                  </a:lnTo>
                  <a:lnTo>
                    <a:pt x="4706" y="147985"/>
                  </a:lnTo>
                  <a:lnTo>
                    <a:pt x="20510" y="174124"/>
                  </a:lnTo>
                  <a:lnTo>
                    <a:pt x="35659" y="189351"/>
                  </a:lnTo>
                  <a:lnTo>
                    <a:pt x="57990" y="203917"/>
                  </a:lnTo>
                  <a:lnTo>
                    <a:pt x="102458" y="214093"/>
                  </a:lnTo>
                  <a:lnTo>
                    <a:pt x="160311" y="216362"/>
                  </a:lnTo>
                  <a:lnTo>
                    <a:pt x="217631" y="203612"/>
                  </a:lnTo>
                  <a:lnTo>
                    <a:pt x="259144" y="174517"/>
                  </a:lnTo>
                  <a:lnTo>
                    <a:pt x="282423" y="151050"/>
                  </a:lnTo>
                  <a:lnTo>
                    <a:pt x="292835" y="132302"/>
                  </a:lnTo>
                  <a:lnTo>
                    <a:pt x="299684" y="96428"/>
                  </a:lnTo>
                  <a:lnTo>
                    <a:pt x="295047" y="72931"/>
                  </a:lnTo>
                  <a:lnTo>
                    <a:pt x="279283" y="43091"/>
                  </a:lnTo>
                  <a:lnTo>
                    <a:pt x="265313" y="28169"/>
                  </a:lnTo>
                  <a:lnTo>
                    <a:pt x="236547" y="13191"/>
                  </a:lnTo>
                  <a:lnTo>
                    <a:pt x="185498" y="769"/>
                  </a:lnTo>
                  <a:lnTo>
                    <a:pt x="160460" y="0"/>
                  </a:lnTo>
                  <a:lnTo>
                    <a:pt x="123583" y="78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21808" y="1033741"/>
            <a:ext cx="504659" cy="306537"/>
            <a:chOff x="221808" y="1033741"/>
            <a:chExt cx="504659" cy="306537"/>
          </a:xfrm>
        </p:grpSpPr>
        <p:sp>
          <p:nvSpPr>
            <p:cNvPr id="15" name="Freeform 14"/>
            <p:cNvSpPr/>
            <p:nvPr/>
          </p:nvSpPr>
          <p:spPr>
            <a:xfrm>
              <a:off x="221808" y="1033741"/>
              <a:ext cx="188804" cy="306537"/>
            </a:xfrm>
            <a:custGeom>
              <a:avLst/>
              <a:gdLst/>
              <a:ahLst/>
              <a:cxnLst/>
              <a:rect l="0" t="0" r="0" b="0"/>
              <a:pathLst>
                <a:path w="188804" h="306537">
                  <a:moveTo>
                    <a:pt x="9818" y="92808"/>
                  </a:moveTo>
                  <a:lnTo>
                    <a:pt x="1485" y="141739"/>
                  </a:lnTo>
                  <a:lnTo>
                    <a:pt x="5313" y="200869"/>
                  </a:lnTo>
                  <a:lnTo>
                    <a:pt x="7759" y="263675"/>
                  </a:lnTo>
                  <a:lnTo>
                    <a:pt x="3834" y="289242"/>
                  </a:lnTo>
                  <a:lnTo>
                    <a:pt x="2319" y="291614"/>
                  </a:lnTo>
                  <a:lnTo>
                    <a:pt x="636" y="278652"/>
                  </a:lnTo>
                  <a:lnTo>
                    <a:pt x="4681" y="229195"/>
                  </a:lnTo>
                  <a:lnTo>
                    <a:pt x="0" y="167397"/>
                  </a:lnTo>
                  <a:lnTo>
                    <a:pt x="2550" y="105245"/>
                  </a:lnTo>
                  <a:lnTo>
                    <a:pt x="8383" y="47561"/>
                  </a:lnTo>
                  <a:lnTo>
                    <a:pt x="14982" y="10771"/>
                  </a:lnTo>
                  <a:lnTo>
                    <a:pt x="21450" y="4192"/>
                  </a:lnTo>
                  <a:lnTo>
                    <a:pt x="30441" y="975"/>
                  </a:lnTo>
                  <a:lnTo>
                    <a:pt x="41114" y="0"/>
                  </a:lnTo>
                  <a:lnTo>
                    <a:pt x="62332" y="5157"/>
                  </a:lnTo>
                  <a:lnTo>
                    <a:pt x="72904" y="9807"/>
                  </a:lnTo>
                  <a:lnTo>
                    <a:pt x="87769" y="24333"/>
                  </a:lnTo>
                  <a:lnTo>
                    <a:pt x="102715" y="55361"/>
                  </a:lnTo>
                  <a:lnTo>
                    <a:pt x="119538" y="113093"/>
                  </a:lnTo>
                  <a:lnTo>
                    <a:pt x="117854" y="134579"/>
                  </a:lnTo>
                  <a:lnTo>
                    <a:pt x="106967" y="152707"/>
                  </a:lnTo>
                  <a:lnTo>
                    <a:pt x="99151" y="160816"/>
                  </a:lnTo>
                  <a:lnTo>
                    <a:pt x="77988" y="169827"/>
                  </a:lnTo>
                  <a:lnTo>
                    <a:pt x="65793" y="172230"/>
                  </a:lnTo>
                  <a:lnTo>
                    <a:pt x="61173" y="176172"/>
                  </a:lnTo>
                  <a:lnTo>
                    <a:pt x="61602" y="181139"/>
                  </a:lnTo>
                  <a:lnTo>
                    <a:pt x="97739" y="244071"/>
                  </a:lnTo>
                  <a:lnTo>
                    <a:pt x="123764" y="287769"/>
                  </a:lnTo>
                  <a:lnTo>
                    <a:pt x="149255" y="304342"/>
                  </a:lnTo>
                  <a:lnTo>
                    <a:pt x="165767" y="306536"/>
                  </a:lnTo>
                  <a:lnTo>
                    <a:pt x="188803" y="3033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31709" y="1137077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622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31709" y="1210777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963062" y="947564"/>
            <a:ext cx="1669063" cy="468789"/>
            <a:chOff x="963062" y="947564"/>
            <a:chExt cx="1669063" cy="468789"/>
          </a:xfrm>
        </p:grpSpPr>
        <p:sp>
          <p:nvSpPr>
            <p:cNvPr id="19" name="Freeform 18"/>
            <p:cNvSpPr/>
            <p:nvPr/>
          </p:nvSpPr>
          <p:spPr>
            <a:xfrm>
              <a:off x="963062" y="947564"/>
              <a:ext cx="181695" cy="434658"/>
            </a:xfrm>
            <a:custGeom>
              <a:avLst/>
              <a:gdLst/>
              <a:ahLst/>
              <a:cxnLst/>
              <a:rect l="0" t="0" r="0" b="0"/>
              <a:pathLst>
                <a:path w="181695" h="434658">
                  <a:moveTo>
                    <a:pt x="142430" y="0"/>
                  </a:moveTo>
                  <a:lnTo>
                    <a:pt x="113121" y="29309"/>
                  </a:lnTo>
                  <a:lnTo>
                    <a:pt x="81197" y="88429"/>
                  </a:lnTo>
                  <a:lnTo>
                    <a:pt x="55552" y="129512"/>
                  </a:lnTo>
                  <a:lnTo>
                    <a:pt x="34888" y="188406"/>
                  </a:lnTo>
                  <a:lnTo>
                    <a:pt x="14212" y="251036"/>
                  </a:lnTo>
                  <a:lnTo>
                    <a:pt x="8123" y="302369"/>
                  </a:lnTo>
                  <a:lnTo>
                    <a:pt x="0" y="362541"/>
                  </a:lnTo>
                  <a:lnTo>
                    <a:pt x="2309" y="386907"/>
                  </a:lnTo>
                  <a:lnTo>
                    <a:pt x="10354" y="406315"/>
                  </a:lnTo>
                  <a:lnTo>
                    <a:pt x="15775" y="414767"/>
                  </a:lnTo>
                  <a:lnTo>
                    <a:pt x="31156" y="427276"/>
                  </a:lnTo>
                  <a:lnTo>
                    <a:pt x="40172" y="432250"/>
                  </a:lnTo>
                  <a:lnTo>
                    <a:pt x="62667" y="434657"/>
                  </a:lnTo>
                  <a:lnTo>
                    <a:pt x="85923" y="430657"/>
                  </a:lnTo>
                  <a:lnTo>
                    <a:pt x="141999" y="401935"/>
                  </a:lnTo>
                  <a:lnTo>
                    <a:pt x="164659" y="376455"/>
                  </a:lnTo>
                  <a:lnTo>
                    <a:pt x="174926" y="356827"/>
                  </a:lnTo>
                  <a:lnTo>
                    <a:pt x="181694" y="320456"/>
                  </a:lnTo>
                  <a:lnTo>
                    <a:pt x="178110" y="280044"/>
                  </a:lnTo>
                  <a:lnTo>
                    <a:pt x="173236" y="269754"/>
                  </a:lnTo>
                  <a:lnTo>
                    <a:pt x="158461" y="255202"/>
                  </a:lnTo>
                  <a:lnTo>
                    <a:pt x="149608" y="252023"/>
                  </a:lnTo>
                  <a:lnTo>
                    <a:pt x="130412" y="251610"/>
                  </a:lnTo>
                  <a:lnTo>
                    <a:pt x="99875" y="263545"/>
                  </a:lnTo>
                  <a:lnTo>
                    <a:pt x="74189" y="281898"/>
                  </a:lnTo>
                  <a:lnTo>
                    <a:pt x="65307" y="295304"/>
                  </a:lnTo>
                  <a:lnTo>
                    <a:pt x="58202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266135" y="947564"/>
              <a:ext cx="95022" cy="121209"/>
            </a:xfrm>
            <a:custGeom>
              <a:avLst/>
              <a:gdLst/>
              <a:ahLst/>
              <a:cxnLst/>
              <a:rect l="0" t="0" r="0" b="0"/>
              <a:pathLst>
                <a:path w="95022" h="121209">
                  <a:moveTo>
                    <a:pt x="60455" y="0"/>
                  </a:moveTo>
                  <a:lnTo>
                    <a:pt x="36409" y="9576"/>
                  </a:lnTo>
                  <a:lnTo>
                    <a:pt x="22082" y="20244"/>
                  </a:lnTo>
                  <a:lnTo>
                    <a:pt x="6451" y="44993"/>
                  </a:lnTo>
                  <a:lnTo>
                    <a:pt x="0" y="80142"/>
                  </a:lnTo>
                  <a:lnTo>
                    <a:pt x="2605" y="90863"/>
                  </a:lnTo>
                  <a:lnTo>
                    <a:pt x="14857" y="109014"/>
                  </a:lnTo>
                  <a:lnTo>
                    <a:pt x="35120" y="118641"/>
                  </a:lnTo>
                  <a:lnTo>
                    <a:pt x="47075" y="121208"/>
                  </a:lnTo>
                  <a:lnTo>
                    <a:pt x="57384" y="120580"/>
                  </a:lnTo>
                  <a:lnTo>
                    <a:pt x="75078" y="113643"/>
                  </a:lnTo>
                  <a:lnTo>
                    <a:pt x="87621" y="99641"/>
                  </a:lnTo>
                  <a:lnTo>
                    <a:pt x="92604" y="90994"/>
                  </a:lnTo>
                  <a:lnTo>
                    <a:pt x="95021" y="72027"/>
                  </a:lnTo>
                  <a:lnTo>
                    <a:pt x="94027" y="62056"/>
                  </a:lnTo>
                  <a:lnTo>
                    <a:pt x="89856" y="54239"/>
                  </a:lnTo>
                  <a:lnTo>
                    <a:pt x="75862" y="42434"/>
                  </a:lnTo>
                  <a:lnTo>
                    <a:pt x="49927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305533" y="968621"/>
              <a:ext cx="147400" cy="389556"/>
            </a:xfrm>
            <a:custGeom>
              <a:avLst/>
              <a:gdLst/>
              <a:ahLst/>
              <a:cxnLst/>
              <a:rect l="0" t="0" r="0" b="0"/>
              <a:pathLst>
                <a:path w="147400" h="389556">
                  <a:moveTo>
                    <a:pt x="147399" y="0"/>
                  </a:moveTo>
                  <a:lnTo>
                    <a:pt x="144280" y="42692"/>
                  </a:lnTo>
                  <a:lnTo>
                    <a:pt x="127156" y="95521"/>
                  </a:lnTo>
                  <a:lnTo>
                    <a:pt x="101243" y="155046"/>
                  </a:lnTo>
                  <a:lnTo>
                    <a:pt x="73595" y="212557"/>
                  </a:lnTo>
                  <a:lnTo>
                    <a:pt x="60785" y="234850"/>
                  </a:lnTo>
                  <a:lnTo>
                    <a:pt x="39910" y="290582"/>
                  </a:lnTo>
                  <a:lnTo>
                    <a:pt x="15134" y="346886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425575" y="1316062"/>
              <a:ext cx="92921" cy="100291"/>
            </a:xfrm>
            <a:custGeom>
              <a:avLst/>
              <a:gdLst/>
              <a:ahLst/>
              <a:cxnLst/>
              <a:rect l="0" t="0" r="0" b="0"/>
              <a:pathLst>
                <a:path w="92921" h="100291">
                  <a:moveTo>
                    <a:pt x="48414" y="0"/>
                  </a:moveTo>
                  <a:lnTo>
                    <a:pt x="10041" y="29308"/>
                  </a:lnTo>
                  <a:lnTo>
                    <a:pt x="2114" y="48901"/>
                  </a:lnTo>
                  <a:lnTo>
                    <a:pt x="0" y="60676"/>
                  </a:lnTo>
                  <a:lnTo>
                    <a:pt x="3890" y="80000"/>
                  </a:lnTo>
                  <a:lnTo>
                    <a:pt x="8203" y="88428"/>
                  </a:lnTo>
                  <a:lnTo>
                    <a:pt x="15757" y="94047"/>
                  </a:lnTo>
                  <a:lnTo>
                    <a:pt x="36630" y="100290"/>
                  </a:lnTo>
                  <a:lnTo>
                    <a:pt x="58384" y="96826"/>
                  </a:lnTo>
                  <a:lnTo>
                    <a:pt x="69099" y="92627"/>
                  </a:lnTo>
                  <a:lnTo>
                    <a:pt x="84124" y="78602"/>
                  </a:lnTo>
                  <a:lnTo>
                    <a:pt x="89768" y="69949"/>
                  </a:lnTo>
                  <a:lnTo>
                    <a:pt x="92920" y="50975"/>
                  </a:lnTo>
                  <a:lnTo>
                    <a:pt x="92123" y="41002"/>
                  </a:lnTo>
                  <a:lnTo>
                    <a:pt x="89252" y="34354"/>
                  </a:lnTo>
                  <a:lnTo>
                    <a:pt x="84998" y="29922"/>
                  </a:lnTo>
                  <a:lnTo>
                    <a:pt x="6947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844779" y="1143480"/>
              <a:ext cx="201846" cy="204168"/>
            </a:xfrm>
            <a:custGeom>
              <a:avLst/>
              <a:gdLst/>
              <a:ahLst/>
              <a:cxnLst/>
              <a:rect l="0" t="0" r="0" b="0"/>
              <a:pathLst>
                <a:path w="201846" h="204168">
                  <a:moveTo>
                    <a:pt x="187221" y="14654"/>
                  </a:moveTo>
                  <a:lnTo>
                    <a:pt x="134193" y="0"/>
                  </a:lnTo>
                  <a:lnTo>
                    <a:pt x="97289" y="1084"/>
                  </a:lnTo>
                  <a:lnTo>
                    <a:pt x="36832" y="13100"/>
                  </a:lnTo>
                  <a:lnTo>
                    <a:pt x="11587" y="24102"/>
                  </a:lnTo>
                  <a:lnTo>
                    <a:pt x="4621" y="31481"/>
                  </a:lnTo>
                  <a:lnTo>
                    <a:pt x="1146" y="39910"/>
                  </a:lnTo>
                  <a:lnTo>
                    <a:pt x="0" y="49039"/>
                  </a:lnTo>
                  <a:lnTo>
                    <a:pt x="4966" y="65421"/>
                  </a:lnTo>
                  <a:lnTo>
                    <a:pt x="9565" y="73065"/>
                  </a:lnTo>
                  <a:lnTo>
                    <a:pt x="27154" y="84678"/>
                  </a:lnTo>
                  <a:lnTo>
                    <a:pt x="50569" y="92569"/>
                  </a:lnTo>
                  <a:lnTo>
                    <a:pt x="111932" y="103640"/>
                  </a:lnTo>
                  <a:lnTo>
                    <a:pt x="169792" y="117846"/>
                  </a:lnTo>
                  <a:lnTo>
                    <a:pt x="194683" y="129148"/>
                  </a:lnTo>
                  <a:lnTo>
                    <a:pt x="200384" y="136607"/>
                  </a:lnTo>
                  <a:lnTo>
                    <a:pt x="201845" y="145089"/>
                  </a:lnTo>
                  <a:lnTo>
                    <a:pt x="197230" y="162702"/>
                  </a:lnTo>
                  <a:lnTo>
                    <a:pt x="187380" y="178329"/>
                  </a:lnTo>
                  <a:lnTo>
                    <a:pt x="172084" y="189954"/>
                  </a:lnTo>
                  <a:lnTo>
                    <a:pt x="152417" y="197850"/>
                  </a:lnTo>
                  <a:lnTo>
                    <a:pt x="98544" y="202919"/>
                  </a:lnTo>
                  <a:lnTo>
                    <a:pt x="50350" y="2041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081642" y="1145301"/>
              <a:ext cx="138453" cy="163978"/>
            </a:xfrm>
            <a:custGeom>
              <a:avLst/>
              <a:gdLst/>
              <a:ahLst/>
              <a:cxnLst/>
              <a:rect l="0" t="0" r="0" b="0"/>
              <a:pathLst>
                <a:path w="138453" h="163978">
                  <a:moveTo>
                    <a:pt x="3000" y="76004"/>
                  </a:moveTo>
                  <a:lnTo>
                    <a:pt x="61617" y="76004"/>
                  </a:lnTo>
                  <a:lnTo>
                    <a:pt x="118214" y="56218"/>
                  </a:lnTo>
                  <a:lnTo>
                    <a:pt x="128942" y="52285"/>
                  </a:lnTo>
                  <a:lnTo>
                    <a:pt x="134925" y="44984"/>
                  </a:lnTo>
                  <a:lnTo>
                    <a:pt x="138452" y="24393"/>
                  </a:lnTo>
                  <a:lnTo>
                    <a:pt x="135416" y="15860"/>
                  </a:lnTo>
                  <a:lnTo>
                    <a:pt x="122683" y="3260"/>
                  </a:lnTo>
                  <a:lnTo>
                    <a:pt x="99086" y="0"/>
                  </a:lnTo>
                  <a:lnTo>
                    <a:pt x="71441" y="3620"/>
                  </a:lnTo>
                  <a:lnTo>
                    <a:pt x="47456" y="13028"/>
                  </a:lnTo>
                  <a:lnTo>
                    <a:pt x="19812" y="37067"/>
                  </a:lnTo>
                  <a:lnTo>
                    <a:pt x="2392" y="66417"/>
                  </a:lnTo>
                  <a:lnTo>
                    <a:pt x="0" y="86951"/>
                  </a:lnTo>
                  <a:lnTo>
                    <a:pt x="4006" y="107776"/>
                  </a:lnTo>
                  <a:lnTo>
                    <a:pt x="13586" y="128729"/>
                  </a:lnTo>
                  <a:lnTo>
                    <a:pt x="28762" y="143501"/>
                  </a:lnTo>
                  <a:lnTo>
                    <a:pt x="67100" y="162517"/>
                  </a:lnTo>
                  <a:lnTo>
                    <a:pt x="84522" y="163977"/>
                  </a:lnTo>
                  <a:lnTo>
                    <a:pt x="108285" y="1602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274155" y="1197394"/>
              <a:ext cx="263213" cy="137245"/>
            </a:xfrm>
            <a:custGeom>
              <a:avLst/>
              <a:gdLst/>
              <a:ahLst/>
              <a:cxnLst/>
              <a:rect l="0" t="0" r="0" b="0"/>
              <a:pathLst>
                <a:path w="263213" h="137245">
                  <a:moveTo>
                    <a:pt x="0" y="55497"/>
                  </a:moveTo>
                  <a:lnTo>
                    <a:pt x="3120" y="98188"/>
                  </a:lnTo>
                  <a:lnTo>
                    <a:pt x="9575" y="117755"/>
                  </a:lnTo>
                  <a:lnTo>
                    <a:pt x="21684" y="137244"/>
                  </a:lnTo>
                  <a:lnTo>
                    <a:pt x="20305" y="136901"/>
                  </a:lnTo>
                  <a:lnTo>
                    <a:pt x="17047" y="134333"/>
                  </a:lnTo>
                  <a:lnTo>
                    <a:pt x="13425" y="119001"/>
                  </a:lnTo>
                  <a:lnTo>
                    <a:pt x="3674" y="64899"/>
                  </a:lnTo>
                  <a:lnTo>
                    <a:pt x="1633" y="39399"/>
                  </a:lnTo>
                  <a:lnTo>
                    <a:pt x="6965" y="18706"/>
                  </a:lnTo>
                  <a:lnTo>
                    <a:pt x="11662" y="9913"/>
                  </a:lnTo>
                  <a:lnTo>
                    <a:pt x="18303" y="6390"/>
                  </a:lnTo>
                  <a:lnTo>
                    <a:pt x="26240" y="6381"/>
                  </a:lnTo>
                  <a:lnTo>
                    <a:pt x="35041" y="8715"/>
                  </a:lnTo>
                  <a:lnTo>
                    <a:pt x="73212" y="36507"/>
                  </a:lnTo>
                  <a:lnTo>
                    <a:pt x="89471" y="51346"/>
                  </a:lnTo>
                  <a:lnTo>
                    <a:pt x="95912" y="52730"/>
                  </a:lnTo>
                  <a:lnTo>
                    <a:pt x="101376" y="50143"/>
                  </a:lnTo>
                  <a:lnTo>
                    <a:pt x="110567" y="37909"/>
                  </a:lnTo>
                  <a:lnTo>
                    <a:pt x="118551" y="20774"/>
                  </a:lnTo>
                  <a:lnTo>
                    <a:pt x="132238" y="7699"/>
                  </a:lnTo>
                  <a:lnTo>
                    <a:pt x="140801" y="2575"/>
                  </a:lnTo>
                  <a:lnTo>
                    <a:pt x="162794" y="0"/>
                  </a:lnTo>
                  <a:lnTo>
                    <a:pt x="185827" y="3925"/>
                  </a:lnTo>
                  <a:lnTo>
                    <a:pt x="203862" y="13469"/>
                  </a:lnTo>
                  <a:lnTo>
                    <a:pt x="227170" y="37585"/>
                  </a:lnTo>
                  <a:lnTo>
                    <a:pt x="255494" y="97887"/>
                  </a:lnTo>
                  <a:lnTo>
                    <a:pt x="263212" y="129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605478" y="1231834"/>
              <a:ext cx="26647" cy="115814"/>
            </a:xfrm>
            <a:custGeom>
              <a:avLst/>
              <a:gdLst/>
              <a:ahLst/>
              <a:cxnLst/>
              <a:rect l="0" t="0" r="0" b="0"/>
              <a:pathLst>
                <a:path w="26647" h="115814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3308" y="91806"/>
                  </a:lnTo>
                  <a:lnTo>
                    <a:pt x="26646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600538" y="1147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923672" y="1042321"/>
            <a:ext cx="1340370" cy="494840"/>
            <a:chOff x="2923672" y="1042321"/>
            <a:chExt cx="1340370" cy="494840"/>
          </a:xfrm>
        </p:grpSpPr>
        <p:sp>
          <p:nvSpPr>
            <p:cNvPr id="29" name="Freeform 28"/>
            <p:cNvSpPr/>
            <p:nvPr/>
          </p:nvSpPr>
          <p:spPr>
            <a:xfrm>
              <a:off x="2923672" y="1142124"/>
              <a:ext cx="213821" cy="169043"/>
            </a:xfrm>
            <a:custGeom>
              <a:avLst/>
              <a:gdLst/>
              <a:ahLst/>
              <a:cxnLst/>
              <a:rect l="0" t="0" r="0" b="0"/>
              <a:pathLst>
                <a:path w="213821" h="169043">
                  <a:moveTo>
                    <a:pt x="108535" y="89710"/>
                  </a:moveTo>
                  <a:lnTo>
                    <a:pt x="116868" y="52232"/>
                  </a:lnTo>
                  <a:lnTo>
                    <a:pt x="117600" y="40158"/>
                  </a:lnTo>
                  <a:lnTo>
                    <a:pt x="114578" y="29769"/>
                  </a:lnTo>
                  <a:lnTo>
                    <a:pt x="101862" y="11987"/>
                  </a:lnTo>
                  <a:lnTo>
                    <a:pt x="81393" y="2524"/>
                  </a:lnTo>
                  <a:lnTo>
                    <a:pt x="69383" y="0"/>
                  </a:lnTo>
                  <a:lnTo>
                    <a:pt x="59037" y="658"/>
                  </a:lnTo>
                  <a:lnTo>
                    <a:pt x="41302" y="7627"/>
                  </a:lnTo>
                  <a:lnTo>
                    <a:pt x="18164" y="30294"/>
                  </a:lnTo>
                  <a:lnTo>
                    <a:pt x="2080" y="59237"/>
                  </a:lnTo>
                  <a:lnTo>
                    <a:pt x="0" y="82795"/>
                  </a:lnTo>
                  <a:lnTo>
                    <a:pt x="8197" y="130458"/>
                  </a:lnTo>
                  <a:lnTo>
                    <a:pt x="23303" y="157415"/>
                  </a:lnTo>
                  <a:lnTo>
                    <a:pt x="31827" y="162923"/>
                  </a:lnTo>
                  <a:lnTo>
                    <a:pt x="53775" y="169042"/>
                  </a:lnTo>
                  <a:lnTo>
                    <a:pt x="76009" y="165523"/>
                  </a:lnTo>
                  <a:lnTo>
                    <a:pt x="86851" y="161309"/>
                  </a:lnTo>
                  <a:lnTo>
                    <a:pt x="105137" y="144148"/>
                  </a:lnTo>
                  <a:lnTo>
                    <a:pt x="130350" y="100593"/>
                  </a:lnTo>
                  <a:lnTo>
                    <a:pt x="134777" y="98135"/>
                  </a:lnTo>
                  <a:lnTo>
                    <a:pt x="138898" y="101176"/>
                  </a:lnTo>
                  <a:lnTo>
                    <a:pt x="159506" y="134089"/>
                  </a:lnTo>
                  <a:lnTo>
                    <a:pt x="175642" y="147648"/>
                  </a:lnTo>
                  <a:lnTo>
                    <a:pt x="198219" y="158739"/>
                  </a:lnTo>
                  <a:lnTo>
                    <a:pt x="213820" y="1634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148020" y="1166269"/>
              <a:ext cx="147400" cy="139536"/>
            </a:xfrm>
            <a:custGeom>
              <a:avLst/>
              <a:gdLst/>
              <a:ahLst/>
              <a:cxnLst/>
              <a:rect l="0" t="0" r="0" b="0"/>
              <a:pathLst>
                <a:path w="147400" h="139536">
                  <a:moveTo>
                    <a:pt x="0" y="44508"/>
                  </a:moveTo>
                  <a:lnTo>
                    <a:pt x="0" y="103125"/>
                  </a:lnTo>
                  <a:lnTo>
                    <a:pt x="5590" y="137915"/>
                  </a:lnTo>
                  <a:lnTo>
                    <a:pt x="7236" y="139535"/>
                  </a:lnTo>
                  <a:lnTo>
                    <a:pt x="9065" y="125736"/>
                  </a:lnTo>
                  <a:lnTo>
                    <a:pt x="5123" y="67365"/>
                  </a:lnTo>
                  <a:lnTo>
                    <a:pt x="15050" y="23806"/>
                  </a:lnTo>
                  <a:lnTo>
                    <a:pt x="20562" y="15499"/>
                  </a:lnTo>
                  <a:lnTo>
                    <a:pt x="36045" y="3149"/>
                  </a:lnTo>
                  <a:lnTo>
                    <a:pt x="57744" y="0"/>
                  </a:lnTo>
                  <a:lnTo>
                    <a:pt x="80647" y="3669"/>
                  </a:lnTo>
                  <a:lnTo>
                    <a:pt x="98624" y="13099"/>
                  </a:lnTo>
                  <a:lnTo>
                    <a:pt x="121899" y="42740"/>
                  </a:lnTo>
                  <a:lnTo>
                    <a:pt x="141149" y="86273"/>
                  </a:lnTo>
                  <a:lnTo>
                    <a:pt x="147399" y="1287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358590" y="1163059"/>
              <a:ext cx="136872" cy="174061"/>
            </a:xfrm>
            <a:custGeom>
              <a:avLst/>
              <a:gdLst/>
              <a:ahLst/>
              <a:cxnLst/>
              <a:rect l="0" t="0" r="0" b="0"/>
              <a:pathLst>
                <a:path w="136872" h="174061">
                  <a:moveTo>
                    <a:pt x="0" y="37189"/>
                  </a:moveTo>
                  <a:lnTo>
                    <a:pt x="3120" y="79881"/>
                  </a:lnTo>
                  <a:lnTo>
                    <a:pt x="21331" y="142525"/>
                  </a:lnTo>
                  <a:lnTo>
                    <a:pt x="25859" y="155365"/>
                  </a:lnTo>
                  <a:lnTo>
                    <a:pt x="21633" y="100996"/>
                  </a:lnTo>
                  <a:lnTo>
                    <a:pt x="24291" y="50270"/>
                  </a:lnTo>
                  <a:lnTo>
                    <a:pt x="30683" y="28965"/>
                  </a:lnTo>
                  <a:lnTo>
                    <a:pt x="41323" y="11697"/>
                  </a:lnTo>
                  <a:lnTo>
                    <a:pt x="49776" y="6156"/>
                  </a:lnTo>
                  <a:lnTo>
                    <a:pt x="71645" y="0"/>
                  </a:lnTo>
                  <a:lnTo>
                    <a:pt x="81689" y="1868"/>
                  </a:lnTo>
                  <a:lnTo>
                    <a:pt x="99087" y="13302"/>
                  </a:lnTo>
                  <a:lnTo>
                    <a:pt x="116447" y="39470"/>
                  </a:lnTo>
                  <a:lnTo>
                    <a:pt x="131623" y="80924"/>
                  </a:lnTo>
                  <a:lnTo>
                    <a:pt x="135834" y="132959"/>
                  </a:lnTo>
                  <a:lnTo>
                    <a:pt x="136871" y="1740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548103" y="1168663"/>
              <a:ext cx="84229" cy="158500"/>
            </a:xfrm>
            <a:custGeom>
              <a:avLst/>
              <a:gdLst/>
              <a:ahLst/>
              <a:cxnLst/>
              <a:rect l="0" t="0" r="0" b="0"/>
              <a:pathLst>
                <a:path w="84229" h="158500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4655" y="136037"/>
                  </a:lnTo>
                  <a:lnTo>
                    <a:pt x="20298" y="144503"/>
                  </a:lnTo>
                  <a:lnTo>
                    <a:pt x="35928" y="157030"/>
                  </a:lnTo>
                  <a:lnTo>
                    <a:pt x="43839" y="158499"/>
                  </a:lnTo>
                  <a:lnTo>
                    <a:pt x="51453" y="157139"/>
                  </a:lnTo>
                  <a:lnTo>
                    <a:pt x="58869" y="153892"/>
                  </a:lnTo>
                  <a:lnTo>
                    <a:pt x="70228" y="140926"/>
                  </a:lnTo>
                  <a:lnTo>
                    <a:pt x="78006" y="122295"/>
                  </a:lnTo>
                  <a:lnTo>
                    <a:pt x="82999" y="72207"/>
                  </a:lnTo>
                  <a:lnTo>
                    <a:pt x="8422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720966" y="1182986"/>
              <a:ext cx="185107" cy="143605"/>
            </a:xfrm>
            <a:custGeom>
              <a:avLst/>
              <a:gdLst/>
              <a:ahLst/>
              <a:cxnLst/>
              <a:rect l="0" t="0" r="0" b="0"/>
              <a:pathLst>
                <a:path w="185107" h="143605">
                  <a:moveTo>
                    <a:pt x="121935" y="38319"/>
                  </a:moveTo>
                  <a:lnTo>
                    <a:pt x="92627" y="9011"/>
                  </a:lnTo>
                  <a:lnTo>
                    <a:pt x="73034" y="1897"/>
                  </a:lnTo>
                  <a:lnTo>
                    <a:pt x="61259" y="0"/>
                  </a:lnTo>
                  <a:lnTo>
                    <a:pt x="41935" y="4131"/>
                  </a:lnTo>
                  <a:lnTo>
                    <a:pt x="33507" y="8508"/>
                  </a:lnTo>
                  <a:lnTo>
                    <a:pt x="10466" y="37025"/>
                  </a:lnTo>
                  <a:lnTo>
                    <a:pt x="0" y="75110"/>
                  </a:lnTo>
                  <a:lnTo>
                    <a:pt x="3791" y="99125"/>
                  </a:lnTo>
                  <a:lnTo>
                    <a:pt x="8078" y="110442"/>
                  </a:lnTo>
                  <a:lnTo>
                    <a:pt x="22199" y="126136"/>
                  </a:lnTo>
                  <a:lnTo>
                    <a:pt x="30878" y="131959"/>
                  </a:lnTo>
                  <a:lnTo>
                    <a:pt x="40173" y="133501"/>
                  </a:lnTo>
                  <a:lnTo>
                    <a:pt x="59860" y="128975"/>
                  </a:lnTo>
                  <a:lnTo>
                    <a:pt x="67684" y="123323"/>
                  </a:lnTo>
                  <a:lnTo>
                    <a:pt x="79496" y="107684"/>
                  </a:lnTo>
                  <a:lnTo>
                    <a:pt x="92723" y="79149"/>
                  </a:lnTo>
                  <a:lnTo>
                    <a:pt x="96611" y="77237"/>
                  </a:lnTo>
                  <a:lnTo>
                    <a:pt x="100373" y="80642"/>
                  </a:lnTo>
                  <a:lnTo>
                    <a:pt x="114377" y="101552"/>
                  </a:lnTo>
                  <a:lnTo>
                    <a:pt x="140069" y="129578"/>
                  </a:lnTo>
                  <a:lnTo>
                    <a:pt x="156901" y="137371"/>
                  </a:lnTo>
                  <a:lnTo>
                    <a:pt x="185106" y="143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948836" y="1042321"/>
              <a:ext cx="9880" cy="326384"/>
            </a:xfrm>
            <a:custGeom>
              <a:avLst/>
              <a:gdLst/>
              <a:ahLst/>
              <a:cxnLst/>
              <a:rect l="0" t="0" r="0" b="0"/>
              <a:pathLst>
                <a:path w="9880" h="326384">
                  <a:moveTo>
                    <a:pt x="9879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2663" y="156330"/>
                  </a:lnTo>
                  <a:lnTo>
                    <a:pt x="7741" y="210097"/>
                  </a:lnTo>
                  <a:lnTo>
                    <a:pt x="9246" y="259952"/>
                  </a:lnTo>
                  <a:lnTo>
                    <a:pt x="9691" y="298121"/>
                  </a:lnTo>
                  <a:lnTo>
                    <a:pt x="9879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043650" y="1063378"/>
              <a:ext cx="20351" cy="294799"/>
            </a:xfrm>
            <a:custGeom>
              <a:avLst/>
              <a:gdLst/>
              <a:ahLst/>
              <a:cxnLst/>
              <a:rect l="0" t="0" r="0" b="0"/>
              <a:pathLst>
                <a:path w="20351" h="294799">
                  <a:moveTo>
                    <a:pt x="20350" y="0"/>
                  </a:moveTo>
                  <a:lnTo>
                    <a:pt x="13114" y="27556"/>
                  </a:lnTo>
                  <a:lnTo>
                    <a:pt x="7352" y="86898"/>
                  </a:lnTo>
                  <a:lnTo>
                    <a:pt x="1680" y="137661"/>
                  </a:lnTo>
                  <a:lnTo>
                    <a:pt x="0" y="186628"/>
                  </a:lnTo>
                  <a:lnTo>
                    <a:pt x="5021" y="239506"/>
                  </a:lnTo>
                  <a:lnTo>
                    <a:pt x="2035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095585" y="1252891"/>
              <a:ext cx="84229" cy="63172"/>
            </a:xfrm>
            <a:custGeom>
              <a:avLst/>
              <a:gdLst/>
              <a:ahLst/>
              <a:cxnLst/>
              <a:rect l="0" t="0" r="0" b="0"/>
              <a:pathLst>
                <a:path w="84229" h="63172">
                  <a:moveTo>
                    <a:pt x="0" y="0"/>
                  </a:moveTo>
                  <a:lnTo>
                    <a:pt x="16768" y="5589"/>
                  </a:lnTo>
                  <a:lnTo>
                    <a:pt x="31239" y="17692"/>
                  </a:lnTo>
                  <a:lnTo>
                    <a:pt x="84228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116642" y="1231834"/>
              <a:ext cx="147400" cy="305327"/>
            </a:xfrm>
            <a:custGeom>
              <a:avLst/>
              <a:gdLst/>
              <a:ahLst/>
              <a:cxnLst/>
              <a:rect l="0" t="0" r="0" b="0"/>
              <a:pathLst>
                <a:path w="147400" h="305327">
                  <a:moveTo>
                    <a:pt x="147399" y="0"/>
                  </a:moveTo>
                  <a:lnTo>
                    <a:pt x="111483" y="62280"/>
                  </a:lnTo>
                  <a:lnTo>
                    <a:pt x="84066" y="116330"/>
                  </a:lnTo>
                  <a:lnTo>
                    <a:pt x="61709" y="172067"/>
                  </a:lnTo>
                  <a:lnTo>
                    <a:pt x="37623" y="226967"/>
                  </a:lnTo>
                  <a:lnTo>
                    <a:pt x="8970" y="283656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57927" y="1726673"/>
            <a:ext cx="2295213" cy="568540"/>
            <a:chOff x="157927" y="1726673"/>
            <a:chExt cx="2295213" cy="568540"/>
          </a:xfrm>
        </p:grpSpPr>
        <p:sp>
          <p:nvSpPr>
            <p:cNvPr id="39" name="Freeform 38"/>
            <p:cNvSpPr/>
            <p:nvPr/>
          </p:nvSpPr>
          <p:spPr>
            <a:xfrm>
              <a:off x="315854" y="1842487"/>
              <a:ext cx="42115" cy="273741"/>
            </a:xfrm>
            <a:custGeom>
              <a:avLst/>
              <a:gdLst/>
              <a:ahLst/>
              <a:cxnLst/>
              <a:rect l="0" t="0" r="0" b="0"/>
              <a:pathLst>
                <a:path w="42115" h="273741">
                  <a:moveTo>
                    <a:pt x="0" y="0"/>
                  </a:moveTo>
                  <a:lnTo>
                    <a:pt x="5590" y="58616"/>
                  </a:lnTo>
                  <a:lnTo>
                    <a:pt x="10723" y="118856"/>
                  </a:lnTo>
                  <a:lnTo>
                    <a:pt x="21789" y="170097"/>
                  </a:lnTo>
                  <a:lnTo>
                    <a:pt x="29651" y="224932"/>
                  </a:lnTo>
                  <a:lnTo>
                    <a:pt x="42114" y="273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57927" y="1768787"/>
              <a:ext cx="326384" cy="94758"/>
            </a:xfrm>
            <a:custGeom>
              <a:avLst/>
              <a:gdLst/>
              <a:ahLst/>
              <a:cxnLst/>
              <a:rect l="0" t="0" r="0" b="0"/>
              <a:pathLst>
                <a:path w="326384" h="94758">
                  <a:moveTo>
                    <a:pt x="326383" y="0"/>
                  </a:moveTo>
                  <a:lnTo>
                    <a:pt x="282421" y="23719"/>
                  </a:lnTo>
                  <a:lnTo>
                    <a:pt x="219931" y="45122"/>
                  </a:lnTo>
                  <a:lnTo>
                    <a:pt x="159127" y="65195"/>
                  </a:lnTo>
                  <a:lnTo>
                    <a:pt x="99196" y="73190"/>
                  </a:lnTo>
                  <a:lnTo>
                    <a:pt x="42298" y="84821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3295" y="1905658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78253" y="5589"/>
                  </a:lnTo>
                  <a:lnTo>
                    <a:pt x="24776" y="2133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4880" y="1979357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4816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102181" y="1726673"/>
              <a:ext cx="241254" cy="436030"/>
            </a:xfrm>
            <a:custGeom>
              <a:avLst/>
              <a:gdLst/>
              <a:ahLst/>
              <a:cxnLst/>
              <a:rect l="0" t="0" r="0" b="0"/>
              <a:pathLst>
                <a:path w="241254" h="436030">
                  <a:moveTo>
                    <a:pt x="213881" y="0"/>
                  </a:moveTo>
                  <a:lnTo>
                    <a:pt x="169918" y="34898"/>
                  </a:lnTo>
                  <a:lnTo>
                    <a:pt x="123088" y="89458"/>
                  </a:lnTo>
                  <a:lnTo>
                    <a:pt x="88582" y="135781"/>
                  </a:lnTo>
                  <a:lnTo>
                    <a:pt x="64955" y="193111"/>
                  </a:lnTo>
                  <a:lnTo>
                    <a:pt x="38104" y="254825"/>
                  </a:lnTo>
                  <a:lnTo>
                    <a:pt x="11440" y="312075"/>
                  </a:lnTo>
                  <a:lnTo>
                    <a:pt x="0" y="354380"/>
                  </a:lnTo>
                  <a:lnTo>
                    <a:pt x="5430" y="407476"/>
                  </a:lnTo>
                  <a:lnTo>
                    <a:pt x="8233" y="419050"/>
                  </a:lnTo>
                  <a:lnTo>
                    <a:pt x="14781" y="426766"/>
                  </a:lnTo>
                  <a:lnTo>
                    <a:pt x="34535" y="435339"/>
                  </a:lnTo>
                  <a:lnTo>
                    <a:pt x="55793" y="436029"/>
                  </a:lnTo>
                  <a:lnTo>
                    <a:pt x="76939" y="431267"/>
                  </a:lnTo>
                  <a:lnTo>
                    <a:pt x="140175" y="403158"/>
                  </a:lnTo>
                  <a:lnTo>
                    <a:pt x="187234" y="371488"/>
                  </a:lnTo>
                  <a:lnTo>
                    <a:pt x="231246" y="320783"/>
                  </a:lnTo>
                  <a:lnTo>
                    <a:pt x="239146" y="299718"/>
                  </a:lnTo>
                  <a:lnTo>
                    <a:pt x="241253" y="287549"/>
                  </a:lnTo>
                  <a:lnTo>
                    <a:pt x="237354" y="264670"/>
                  </a:lnTo>
                  <a:lnTo>
                    <a:pt x="233039" y="253656"/>
                  </a:lnTo>
                  <a:lnTo>
                    <a:pt x="225483" y="246313"/>
                  </a:lnTo>
                  <a:lnTo>
                    <a:pt x="204609" y="238154"/>
                  </a:lnTo>
                  <a:lnTo>
                    <a:pt x="179734" y="240767"/>
                  </a:lnTo>
                  <a:lnTo>
                    <a:pt x="155421" y="249727"/>
                  </a:lnTo>
                  <a:lnTo>
                    <a:pt x="105808" y="288136"/>
                  </a:lnTo>
                  <a:lnTo>
                    <a:pt x="55953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52974" y="2000414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9575" y="24047"/>
                  </a:lnTo>
                  <a:lnTo>
                    <a:pt x="49878" y="78883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663502" y="1979357"/>
              <a:ext cx="157929" cy="315856"/>
            </a:xfrm>
            <a:custGeom>
              <a:avLst/>
              <a:gdLst/>
              <a:ahLst/>
              <a:cxnLst/>
              <a:rect l="0" t="0" r="0" b="0"/>
              <a:pathLst>
                <a:path w="157929" h="315856">
                  <a:moveTo>
                    <a:pt x="157928" y="0"/>
                  </a:moveTo>
                  <a:lnTo>
                    <a:pt x="148352" y="24047"/>
                  </a:lnTo>
                  <a:lnTo>
                    <a:pt x="111772" y="82276"/>
                  </a:lnTo>
                  <a:lnTo>
                    <a:pt x="82728" y="136613"/>
                  </a:lnTo>
                  <a:lnTo>
                    <a:pt x="51436" y="187339"/>
                  </a:lnTo>
                  <a:lnTo>
                    <a:pt x="19931" y="250780"/>
                  </a:lnTo>
                  <a:lnTo>
                    <a:pt x="3434" y="29883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821295" y="1963298"/>
              <a:ext cx="137523" cy="205573"/>
            </a:xfrm>
            <a:custGeom>
              <a:avLst/>
              <a:gdLst/>
              <a:ahLst/>
              <a:cxnLst/>
              <a:rect l="0" t="0" r="0" b="0"/>
              <a:pathLst>
                <a:path w="137523" h="205573">
                  <a:moveTo>
                    <a:pt x="31720" y="110816"/>
                  </a:moveTo>
                  <a:lnTo>
                    <a:pt x="69198" y="102482"/>
                  </a:lnTo>
                  <a:lnTo>
                    <a:pt x="91661" y="98923"/>
                  </a:lnTo>
                  <a:lnTo>
                    <a:pt x="117461" y="83765"/>
                  </a:lnTo>
                  <a:lnTo>
                    <a:pt x="132608" y="71107"/>
                  </a:lnTo>
                  <a:lnTo>
                    <a:pt x="136413" y="62116"/>
                  </a:lnTo>
                  <a:lnTo>
                    <a:pt x="137522" y="39649"/>
                  </a:lnTo>
                  <a:lnTo>
                    <a:pt x="130996" y="20304"/>
                  </a:lnTo>
                  <a:lnTo>
                    <a:pt x="125980" y="11870"/>
                  </a:lnTo>
                  <a:lnTo>
                    <a:pt x="117956" y="6248"/>
                  </a:lnTo>
                  <a:lnTo>
                    <a:pt x="96564" y="0"/>
                  </a:lnTo>
                  <a:lnTo>
                    <a:pt x="71458" y="3463"/>
                  </a:lnTo>
                  <a:lnTo>
                    <a:pt x="47042" y="13970"/>
                  </a:lnTo>
                  <a:lnTo>
                    <a:pt x="12303" y="49312"/>
                  </a:lnTo>
                  <a:lnTo>
                    <a:pt x="4737" y="59285"/>
                  </a:lnTo>
                  <a:lnTo>
                    <a:pt x="863" y="69443"/>
                  </a:lnTo>
                  <a:lnTo>
                    <a:pt x="0" y="127031"/>
                  </a:lnTo>
                  <a:lnTo>
                    <a:pt x="11273" y="162023"/>
                  </a:lnTo>
                  <a:lnTo>
                    <a:pt x="26142" y="177638"/>
                  </a:lnTo>
                  <a:lnTo>
                    <a:pt x="63306" y="2055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81814" y="1974842"/>
              <a:ext cx="155472" cy="134755"/>
            </a:xfrm>
            <a:custGeom>
              <a:avLst/>
              <a:gdLst/>
              <a:ahLst/>
              <a:cxnLst/>
              <a:rect l="0" t="0" r="0" b="0"/>
              <a:pathLst>
                <a:path w="155472" h="134755">
                  <a:moveTo>
                    <a:pt x="102828" y="99272"/>
                  </a:moveTo>
                  <a:lnTo>
                    <a:pt x="111161" y="61794"/>
                  </a:lnTo>
                  <a:lnTo>
                    <a:pt x="110041" y="38161"/>
                  </a:lnTo>
                  <a:lnTo>
                    <a:pt x="101745" y="15959"/>
                  </a:lnTo>
                  <a:lnTo>
                    <a:pt x="93917" y="8635"/>
                  </a:lnTo>
                  <a:lnTo>
                    <a:pt x="72741" y="497"/>
                  </a:lnTo>
                  <a:lnTo>
                    <a:pt x="50852" y="0"/>
                  </a:lnTo>
                  <a:lnTo>
                    <a:pt x="40101" y="1505"/>
                  </a:lnTo>
                  <a:lnTo>
                    <a:pt x="31764" y="6018"/>
                  </a:lnTo>
                  <a:lnTo>
                    <a:pt x="19382" y="20391"/>
                  </a:lnTo>
                  <a:lnTo>
                    <a:pt x="5834" y="48213"/>
                  </a:lnTo>
                  <a:lnTo>
                    <a:pt x="0" y="84273"/>
                  </a:lnTo>
                  <a:lnTo>
                    <a:pt x="4874" y="107813"/>
                  </a:lnTo>
                  <a:lnTo>
                    <a:pt x="9449" y="119004"/>
                  </a:lnTo>
                  <a:lnTo>
                    <a:pt x="17179" y="126465"/>
                  </a:lnTo>
                  <a:lnTo>
                    <a:pt x="38246" y="134754"/>
                  </a:lnTo>
                  <a:lnTo>
                    <a:pt x="48075" y="134625"/>
                  </a:lnTo>
                  <a:lnTo>
                    <a:pt x="65235" y="128242"/>
                  </a:lnTo>
                  <a:lnTo>
                    <a:pt x="70747" y="120925"/>
                  </a:lnTo>
                  <a:lnTo>
                    <a:pt x="76872" y="100317"/>
                  </a:lnTo>
                  <a:lnTo>
                    <a:pt x="80844" y="95289"/>
                  </a:lnTo>
                  <a:lnTo>
                    <a:pt x="85833" y="94277"/>
                  </a:lnTo>
                  <a:lnTo>
                    <a:pt x="107151" y="104031"/>
                  </a:lnTo>
                  <a:lnTo>
                    <a:pt x="124637" y="113085"/>
                  </a:lnTo>
                  <a:lnTo>
                    <a:pt x="155471" y="1203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79399" y="1979357"/>
              <a:ext cx="63172" cy="141722"/>
            </a:xfrm>
            <a:custGeom>
              <a:avLst/>
              <a:gdLst/>
              <a:ahLst/>
              <a:cxnLst/>
              <a:rect l="0" t="0" r="0" b="0"/>
              <a:pathLst>
                <a:path w="63172" h="141722">
                  <a:moveTo>
                    <a:pt x="0" y="73700"/>
                  </a:moveTo>
                  <a:lnTo>
                    <a:pt x="9575" y="97746"/>
                  </a:lnTo>
                  <a:lnTo>
                    <a:pt x="35410" y="141721"/>
                  </a:lnTo>
                  <a:lnTo>
                    <a:pt x="34065" y="135517"/>
                  </a:lnTo>
                  <a:lnTo>
                    <a:pt x="8084" y="74120"/>
                  </a:lnTo>
                  <a:lnTo>
                    <a:pt x="6712" y="52829"/>
                  </a:lnTo>
                  <a:lnTo>
                    <a:pt x="7984" y="42239"/>
                  </a:lnTo>
                  <a:lnTo>
                    <a:pt x="13511" y="32838"/>
                  </a:lnTo>
                  <a:lnTo>
                    <a:pt x="40138" y="10770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336268" y="1947772"/>
              <a:ext cx="116872" cy="252684"/>
            </a:xfrm>
            <a:custGeom>
              <a:avLst/>
              <a:gdLst/>
              <a:ahLst/>
              <a:cxnLst/>
              <a:rect l="0" t="0" r="0" b="0"/>
              <a:pathLst>
                <a:path w="116872" h="252684">
                  <a:moveTo>
                    <a:pt x="116871" y="0"/>
                  </a:moveTo>
                  <a:lnTo>
                    <a:pt x="64166" y="19128"/>
                  </a:lnTo>
                  <a:lnTo>
                    <a:pt x="20489" y="49803"/>
                  </a:lnTo>
                  <a:lnTo>
                    <a:pt x="6575" y="66588"/>
                  </a:lnTo>
                  <a:lnTo>
                    <a:pt x="1226" y="75977"/>
                  </a:lnTo>
                  <a:lnTo>
                    <a:pt x="0" y="84577"/>
                  </a:lnTo>
                  <a:lnTo>
                    <a:pt x="4877" y="100371"/>
                  </a:lnTo>
                  <a:lnTo>
                    <a:pt x="17963" y="112069"/>
                  </a:lnTo>
                  <a:lnTo>
                    <a:pt x="72304" y="132868"/>
                  </a:lnTo>
                  <a:lnTo>
                    <a:pt x="94724" y="140160"/>
                  </a:lnTo>
                  <a:lnTo>
                    <a:pt x="102107" y="147253"/>
                  </a:lnTo>
                  <a:lnTo>
                    <a:pt x="110309" y="167611"/>
                  </a:lnTo>
                  <a:lnTo>
                    <a:pt x="108987" y="178421"/>
                  </a:lnTo>
                  <a:lnTo>
                    <a:pt x="98159" y="199791"/>
                  </a:lnTo>
                  <a:lnTo>
                    <a:pt x="81649" y="214748"/>
                  </a:lnTo>
                  <a:lnTo>
                    <a:pt x="32643" y="252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592257" y="2714970"/>
            <a:ext cx="1721379" cy="572370"/>
            <a:chOff x="3592257" y="2714970"/>
            <a:chExt cx="1721379" cy="572370"/>
          </a:xfrm>
        </p:grpSpPr>
        <p:sp>
          <p:nvSpPr>
            <p:cNvPr id="51" name="Freeform 50"/>
            <p:cNvSpPr/>
            <p:nvPr/>
          </p:nvSpPr>
          <p:spPr>
            <a:xfrm>
              <a:off x="3592257" y="2714970"/>
              <a:ext cx="362512" cy="572370"/>
            </a:xfrm>
            <a:custGeom>
              <a:avLst/>
              <a:gdLst/>
              <a:ahLst/>
              <a:cxnLst/>
              <a:rect l="0" t="0" r="0" b="0"/>
              <a:pathLst>
                <a:path w="362512" h="572370">
                  <a:moveTo>
                    <a:pt x="208201" y="0"/>
                  </a:moveTo>
                  <a:lnTo>
                    <a:pt x="159270" y="3120"/>
                  </a:lnTo>
                  <a:lnTo>
                    <a:pt x="100140" y="9065"/>
                  </a:lnTo>
                  <a:lnTo>
                    <a:pt x="37334" y="18645"/>
                  </a:lnTo>
                  <a:lnTo>
                    <a:pt x="11767" y="25054"/>
                  </a:lnTo>
                  <a:lnTo>
                    <a:pt x="4716" y="30741"/>
                  </a:lnTo>
                  <a:lnTo>
                    <a:pt x="1184" y="38041"/>
                  </a:lnTo>
                  <a:lnTo>
                    <a:pt x="0" y="46418"/>
                  </a:lnTo>
                  <a:lnTo>
                    <a:pt x="4923" y="65084"/>
                  </a:lnTo>
                  <a:lnTo>
                    <a:pt x="20849" y="92204"/>
                  </a:lnTo>
                  <a:lnTo>
                    <a:pt x="32517" y="110000"/>
                  </a:lnTo>
                  <a:lnTo>
                    <a:pt x="52659" y="153313"/>
                  </a:lnTo>
                  <a:lnTo>
                    <a:pt x="58883" y="161870"/>
                  </a:lnTo>
                  <a:lnTo>
                    <a:pt x="68881" y="166405"/>
                  </a:lnTo>
                  <a:lnTo>
                    <a:pt x="126956" y="168397"/>
                  </a:lnTo>
                  <a:lnTo>
                    <a:pt x="189163" y="174034"/>
                  </a:lnTo>
                  <a:lnTo>
                    <a:pt x="232326" y="188696"/>
                  </a:lnTo>
                  <a:lnTo>
                    <a:pt x="288327" y="238120"/>
                  </a:lnTo>
                  <a:lnTo>
                    <a:pt x="333050" y="292360"/>
                  </a:lnTo>
                  <a:lnTo>
                    <a:pt x="353919" y="342670"/>
                  </a:lnTo>
                  <a:lnTo>
                    <a:pt x="362511" y="391260"/>
                  </a:lnTo>
                  <a:lnTo>
                    <a:pt x="361937" y="442702"/>
                  </a:lnTo>
                  <a:lnTo>
                    <a:pt x="354907" y="476347"/>
                  </a:lnTo>
                  <a:lnTo>
                    <a:pt x="331219" y="519256"/>
                  </a:lnTo>
                  <a:lnTo>
                    <a:pt x="301973" y="546658"/>
                  </a:lnTo>
                  <a:lnTo>
                    <a:pt x="250185" y="571016"/>
                  </a:lnTo>
                  <a:lnTo>
                    <a:pt x="226081" y="572369"/>
                  </a:lnTo>
                  <a:lnTo>
                    <a:pt x="187144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070736" y="2725499"/>
              <a:ext cx="292260" cy="523143"/>
            </a:xfrm>
            <a:custGeom>
              <a:avLst/>
              <a:gdLst/>
              <a:ahLst/>
              <a:cxnLst/>
              <a:rect l="0" t="0" r="0" b="0"/>
              <a:pathLst>
                <a:path w="292260" h="523143">
                  <a:moveTo>
                    <a:pt x="140334" y="0"/>
                  </a:moveTo>
                  <a:lnTo>
                    <a:pt x="85246" y="60676"/>
                  </a:lnTo>
                  <a:lnTo>
                    <a:pt x="54513" y="115484"/>
                  </a:lnTo>
                  <a:lnTo>
                    <a:pt x="25305" y="178955"/>
                  </a:lnTo>
                  <a:lnTo>
                    <a:pt x="10637" y="226681"/>
                  </a:lnTo>
                  <a:lnTo>
                    <a:pt x="0" y="284104"/>
                  </a:lnTo>
                  <a:lnTo>
                    <a:pt x="617" y="347391"/>
                  </a:lnTo>
                  <a:lnTo>
                    <a:pt x="13798" y="410596"/>
                  </a:lnTo>
                  <a:lnTo>
                    <a:pt x="32522" y="462599"/>
                  </a:lnTo>
                  <a:lnTo>
                    <a:pt x="52887" y="496465"/>
                  </a:lnTo>
                  <a:lnTo>
                    <a:pt x="73003" y="510380"/>
                  </a:lnTo>
                  <a:lnTo>
                    <a:pt x="97540" y="519293"/>
                  </a:lnTo>
                  <a:lnTo>
                    <a:pt x="137663" y="523142"/>
                  </a:lnTo>
                  <a:lnTo>
                    <a:pt x="176847" y="516223"/>
                  </a:lnTo>
                  <a:lnTo>
                    <a:pt x="205485" y="498705"/>
                  </a:lnTo>
                  <a:lnTo>
                    <a:pt x="250819" y="451848"/>
                  </a:lnTo>
                  <a:lnTo>
                    <a:pt x="267566" y="420879"/>
                  </a:lnTo>
                  <a:lnTo>
                    <a:pt x="283706" y="362163"/>
                  </a:lnTo>
                  <a:lnTo>
                    <a:pt x="292259" y="313848"/>
                  </a:lnTo>
                  <a:lnTo>
                    <a:pt x="285854" y="258656"/>
                  </a:lnTo>
                  <a:lnTo>
                    <a:pt x="267734" y="197711"/>
                  </a:lnTo>
                  <a:lnTo>
                    <a:pt x="243101" y="141069"/>
                  </a:lnTo>
                  <a:lnTo>
                    <a:pt x="197044" y="78458"/>
                  </a:lnTo>
                  <a:lnTo>
                    <a:pt x="16139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53225" y="3093996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975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550476" y="2820255"/>
              <a:ext cx="215688" cy="420575"/>
            </a:xfrm>
            <a:custGeom>
              <a:avLst/>
              <a:gdLst/>
              <a:ahLst/>
              <a:cxnLst/>
              <a:rect l="0" t="0" r="0" b="0"/>
              <a:pathLst>
                <a:path w="215688" h="420575">
                  <a:moveTo>
                    <a:pt x="81733" y="0"/>
                  </a:moveTo>
                  <a:lnTo>
                    <a:pt x="64966" y="5589"/>
                  </a:lnTo>
                  <a:lnTo>
                    <a:pt x="50495" y="20812"/>
                  </a:lnTo>
                  <a:lnTo>
                    <a:pt x="32313" y="55689"/>
                  </a:lnTo>
                  <a:lnTo>
                    <a:pt x="13138" y="117168"/>
                  </a:lnTo>
                  <a:lnTo>
                    <a:pt x="5923" y="177519"/>
                  </a:lnTo>
                  <a:lnTo>
                    <a:pt x="0" y="226903"/>
                  </a:lnTo>
                  <a:lnTo>
                    <a:pt x="3587" y="289706"/>
                  </a:lnTo>
                  <a:lnTo>
                    <a:pt x="23967" y="351547"/>
                  </a:lnTo>
                  <a:lnTo>
                    <a:pt x="44860" y="393371"/>
                  </a:lnTo>
                  <a:lnTo>
                    <a:pt x="63006" y="413088"/>
                  </a:lnTo>
                  <a:lnTo>
                    <a:pt x="72758" y="418111"/>
                  </a:lnTo>
                  <a:lnTo>
                    <a:pt x="92952" y="420574"/>
                  </a:lnTo>
                  <a:lnTo>
                    <a:pt x="113626" y="414649"/>
                  </a:lnTo>
                  <a:lnTo>
                    <a:pt x="144995" y="395040"/>
                  </a:lnTo>
                  <a:lnTo>
                    <a:pt x="163662" y="376785"/>
                  </a:lnTo>
                  <a:lnTo>
                    <a:pt x="194890" y="314910"/>
                  </a:lnTo>
                  <a:lnTo>
                    <a:pt x="212706" y="261596"/>
                  </a:lnTo>
                  <a:lnTo>
                    <a:pt x="215687" y="208141"/>
                  </a:lnTo>
                  <a:lnTo>
                    <a:pt x="209681" y="157078"/>
                  </a:lnTo>
                  <a:lnTo>
                    <a:pt x="194051" y="104077"/>
                  </a:lnTo>
                  <a:lnTo>
                    <a:pt x="161992" y="44511"/>
                  </a:lnTo>
                  <a:lnTo>
                    <a:pt x="148209" y="27192"/>
                  </a:lnTo>
                  <a:lnTo>
                    <a:pt x="128046" y="14815"/>
                  </a:lnTo>
                  <a:lnTo>
                    <a:pt x="116118" y="9877"/>
                  </a:lnTo>
                  <a:lnTo>
                    <a:pt x="71384" y="8516"/>
                  </a:lnTo>
                  <a:lnTo>
                    <a:pt x="2909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537453" y="29465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802981" y="2793609"/>
              <a:ext cx="237053" cy="450376"/>
            </a:xfrm>
            <a:custGeom>
              <a:avLst/>
              <a:gdLst/>
              <a:ahLst/>
              <a:cxnLst/>
              <a:rect l="0" t="0" r="0" b="0"/>
              <a:pathLst>
                <a:path w="237053" h="450376">
                  <a:moveTo>
                    <a:pt x="145084" y="5589"/>
                  </a:moveTo>
                  <a:lnTo>
                    <a:pt x="122727" y="0"/>
                  </a:lnTo>
                  <a:lnTo>
                    <a:pt x="112632" y="1863"/>
                  </a:lnTo>
                  <a:lnTo>
                    <a:pt x="81656" y="21253"/>
                  </a:lnTo>
                  <a:lnTo>
                    <a:pt x="51421" y="51564"/>
                  </a:lnTo>
                  <a:lnTo>
                    <a:pt x="22770" y="106784"/>
                  </a:lnTo>
                  <a:lnTo>
                    <a:pt x="5499" y="168948"/>
                  </a:lnTo>
                  <a:lnTo>
                    <a:pt x="0" y="228297"/>
                  </a:lnTo>
                  <a:lnTo>
                    <a:pt x="3960" y="279157"/>
                  </a:lnTo>
                  <a:lnTo>
                    <a:pt x="12542" y="329451"/>
                  </a:lnTo>
                  <a:lnTo>
                    <a:pt x="27092" y="380867"/>
                  </a:lnTo>
                  <a:lnTo>
                    <a:pt x="63573" y="427853"/>
                  </a:lnTo>
                  <a:lnTo>
                    <a:pt x="93246" y="447469"/>
                  </a:lnTo>
                  <a:lnTo>
                    <a:pt x="113856" y="450375"/>
                  </a:lnTo>
                  <a:lnTo>
                    <a:pt x="124265" y="449512"/>
                  </a:lnTo>
                  <a:lnTo>
                    <a:pt x="161272" y="431530"/>
                  </a:lnTo>
                  <a:lnTo>
                    <a:pt x="190694" y="398386"/>
                  </a:lnTo>
                  <a:lnTo>
                    <a:pt x="220427" y="339199"/>
                  </a:lnTo>
                  <a:lnTo>
                    <a:pt x="233568" y="301358"/>
                  </a:lnTo>
                  <a:lnTo>
                    <a:pt x="237052" y="274692"/>
                  </a:lnTo>
                  <a:lnTo>
                    <a:pt x="227835" y="227783"/>
                  </a:lnTo>
                  <a:lnTo>
                    <a:pt x="215876" y="176839"/>
                  </a:lnTo>
                  <a:lnTo>
                    <a:pt x="186353" y="117842"/>
                  </a:lnTo>
                  <a:lnTo>
                    <a:pt x="145084" y="582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060986" y="2799198"/>
              <a:ext cx="252650" cy="424194"/>
            </a:xfrm>
            <a:custGeom>
              <a:avLst/>
              <a:gdLst/>
              <a:ahLst/>
              <a:cxnLst/>
              <a:rect l="0" t="0" r="0" b="0"/>
              <a:pathLst>
                <a:path w="252650" h="424194">
                  <a:moveTo>
                    <a:pt x="108177" y="0"/>
                  </a:moveTo>
                  <a:lnTo>
                    <a:pt x="84130" y="17981"/>
                  </a:lnTo>
                  <a:lnTo>
                    <a:pt x="62708" y="46662"/>
                  </a:lnTo>
                  <a:lnTo>
                    <a:pt x="34508" y="107570"/>
                  </a:lnTo>
                  <a:lnTo>
                    <a:pt x="11996" y="164748"/>
                  </a:lnTo>
                  <a:lnTo>
                    <a:pt x="0" y="215710"/>
                  </a:lnTo>
                  <a:lnTo>
                    <a:pt x="215" y="258496"/>
                  </a:lnTo>
                  <a:lnTo>
                    <a:pt x="10769" y="318866"/>
                  </a:lnTo>
                  <a:lnTo>
                    <a:pt x="23033" y="355742"/>
                  </a:lnTo>
                  <a:lnTo>
                    <a:pt x="61740" y="404729"/>
                  </a:lnTo>
                  <a:lnTo>
                    <a:pt x="88958" y="421867"/>
                  </a:lnTo>
                  <a:lnTo>
                    <a:pt x="112114" y="424193"/>
                  </a:lnTo>
                  <a:lnTo>
                    <a:pt x="138003" y="420157"/>
                  </a:lnTo>
                  <a:lnTo>
                    <a:pt x="177715" y="403561"/>
                  </a:lnTo>
                  <a:lnTo>
                    <a:pt x="211059" y="375767"/>
                  </a:lnTo>
                  <a:lnTo>
                    <a:pt x="228382" y="351451"/>
                  </a:lnTo>
                  <a:lnTo>
                    <a:pt x="245699" y="300276"/>
                  </a:lnTo>
                  <a:lnTo>
                    <a:pt x="252649" y="246248"/>
                  </a:lnTo>
                  <a:lnTo>
                    <a:pt x="243530" y="193195"/>
                  </a:lnTo>
                  <a:lnTo>
                    <a:pt x="226011" y="140431"/>
                  </a:lnTo>
                  <a:lnTo>
                    <a:pt x="206001" y="104520"/>
                  </a:lnTo>
                  <a:lnTo>
                    <a:pt x="155225" y="4204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339920" y="2667267"/>
            <a:ext cx="903151" cy="710999"/>
            <a:chOff x="5339920" y="2667267"/>
            <a:chExt cx="903151" cy="710999"/>
          </a:xfrm>
        </p:grpSpPr>
        <p:sp>
          <p:nvSpPr>
            <p:cNvPr id="59" name="Freeform 58"/>
            <p:cNvSpPr/>
            <p:nvPr/>
          </p:nvSpPr>
          <p:spPr>
            <a:xfrm>
              <a:off x="5339920" y="2667267"/>
              <a:ext cx="229327" cy="710999"/>
            </a:xfrm>
            <a:custGeom>
              <a:avLst/>
              <a:gdLst/>
              <a:ahLst/>
              <a:cxnLst/>
              <a:rect l="0" t="0" r="0" b="0"/>
              <a:pathLst>
                <a:path w="229327" h="710999">
                  <a:moveTo>
                    <a:pt x="197740" y="5589"/>
                  </a:moveTo>
                  <a:lnTo>
                    <a:pt x="180973" y="0"/>
                  </a:lnTo>
                  <a:lnTo>
                    <a:pt x="173694" y="693"/>
                  </a:lnTo>
                  <a:lnTo>
                    <a:pt x="132558" y="24803"/>
                  </a:lnTo>
                  <a:lnTo>
                    <a:pt x="85876" y="65397"/>
                  </a:lnTo>
                  <a:lnTo>
                    <a:pt x="52426" y="127621"/>
                  </a:lnTo>
                  <a:lnTo>
                    <a:pt x="21688" y="187126"/>
                  </a:lnTo>
                  <a:lnTo>
                    <a:pt x="12216" y="230563"/>
                  </a:lnTo>
                  <a:lnTo>
                    <a:pt x="3426" y="292054"/>
                  </a:lnTo>
                  <a:lnTo>
                    <a:pt x="0" y="349260"/>
                  </a:lnTo>
                  <a:lnTo>
                    <a:pt x="9375" y="405621"/>
                  </a:lnTo>
                  <a:lnTo>
                    <a:pt x="27096" y="468620"/>
                  </a:lnTo>
                  <a:lnTo>
                    <a:pt x="51296" y="522135"/>
                  </a:lnTo>
                  <a:lnTo>
                    <a:pt x="85562" y="583355"/>
                  </a:lnTo>
                  <a:lnTo>
                    <a:pt x="127562" y="640477"/>
                  </a:lnTo>
                  <a:lnTo>
                    <a:pt x="158748" y="676921"/>
                  </a:lnTo>
                  <a:lnTo>
                    <a:pt x="188137" y="696612"/>
                  </a:lnTo>
                  <a:lnTo>
                    <a:pt x="229326" y="7109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632417" y="2693913"/>
              <a:ext cx="94757" cy="621182"/>
            </a:xfrm>
            <a:custGeom>
              <a:avLst/>
              <a:gdLst/>
              <a:ahLst/>
              <a:cxnLst/>
              <a:rect l="0" t="0" r="0" b="0"/>
              <a:pathLst>
                <a:path w="94757" h="621182">
                  <a:moveTo>
                    <a:pt x="94756" y="0"/>
                  </a:moveTo>
                  <a:lnTo>
                    <a:pt x="77988" y="5589"/>
                  </a:lnTo>
                  <a:lnTo>
                    <a:pt x="63517" y="17692"/>
                  </a:lnTo>
                  <a:lnTo>
                    <a:pt x="45336" y="44236"/>
                  </a:lnTo>
                  <a:lnTo>
                    <a:pt x="37696" y="65284"/>
                  </a:lnTo>
                  <a:lnTo>
                    <a:pt x="32792" y="116924"/>
                  </a:lnTo>
                  <a:lnTo>
                    <a:pt x="35062" y="155137"/>
                  </a:lnTo>
                  <a:lnTo>
                    <a:pt x="41185" y="218608"/>
                  </a:lnTo>
                  <a:lnTo>
                    <a:pt x="45050" y="270823"/>
                  </a:lnTo>
                  <a:lnTo>
                    <a:pt x="51143" y="320868"/>
                  </a:lnTo>
                  <a:lnTo>
                    <a:pt x="52346" y="383049"/>
                  </a:lnTo>
                  <a:lnTo>
                    <a:pt x="52584" y="441605"/>
                  </a:lnTo>
                  <a:lnTo>
                    <a:pt x="52631" y="498232"/>
                  </a:lnTo>
                  <a:lnTo>
                    <a:pt x="52640" y="554478"/>
                  </a:lnTo>
                  <a:lnTo>
                    <a:pt x="52642" y="582567"/>
                  </a:lnTo>
                  <a:lnTo>
                    <a:pt x="49133" y="593099"/>
                  </a:lnTo>
                  <a:lnTo>
                    <a:pt x="35874" y="607921"/>
                  </a:lnTo>
                  <a:lnTo>
                    <a:pt x="21403" y="615288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021971" y="2788670"/>
              <a:ext cx="41976" cy="515897"/>
            </a:xfrm>
            <a:custGeom>
              <a:avLst/>
              <a:gdLst/>
              <a:ahLst/>
              <a:cxnLst/>
              <a:rect l="0" t="0" r="0" b="0"/>
              <a:pathLst>
                <a:path w="41976" h="515897">
                  <a:moveTo>
                    <a:pt x="31586" y="0"/>
                  </a:moveTo>
                  <a:lnTo>
                    <a:pt x="23253" y="37478"/>
                  </a:lnTo>
                  <a:lnTo>
                    <a:pt x="21491" y="88901"/>
                  </a:lnTo>
                  <a:lnTo>
                    <a:pt x="28379" y="138053"/>
                  </a:lnTo>
                  <a:lnTo>
                    <a:pt x="34072" y="198542"/>
                  </a:lnTo>
                  <a:lnTo>
                    <a:pt x="39731" y="247950"/>
                  </a:lnTo>
                  <a:lnTo>
                    <a:pt x="41408" y="300804"/>
                  </a:lnTo>
                  <a:lnTo>
                    <a:pt x="41975" y="360585"/>
                  </a:lnTo>
                  <a:lnTo>
                    <a:pt x="40917" y="416284"/>
                  </a:lnTo>
                  <a:lnTo>
                    <a:pt x="27457" y="473143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874572" y="2915011"/>
              <a:ext cx="368499" cy="60977"/>
            </a:xfrm>
            <a:custGeom>
              <a:avLst/>
              <a:gdLst/>
              <a:ahLst/>
              <a:cxnLst/>
              <a:rect l="0" t="0" r="0" b="0"/>
              <a:pathLst>
                <a:path w="368499" h="60977">
                  <a:moveTo>
                    <a:pt x="0" y="52643"/>
                  </a:moveTo>
                  <a:lnTo>
                    <a:pt x="37478" y="60976"/>
                  </a:lnTo>
                  <a:lnTo>
                    <a:pt x="75446" y="59402"/>
                  </a:lnTo>
                  <a:lnTo>
                    <a:pt x="130197" y="48389"/>
                  </a:lnTo>
                  <a:lnTo>
                    <a:pt x="186072" y="34948"/>
                  </a:lnTo>
                  <a:lnTo>
                    <a:pt x="242169" y="24148"/>
                  </a:lnTo>
                  <a:lnTo>
                    <a:pt x="303942" y="13059"/>
                  </a:lnTo>
                  <a:lnTo>
                    <a:pt x="344048" y="2927"/>
                  </a:lnTo>
                  <a:lnTo>
                    <a:pt x="3684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6359437" y="2620214"/>
            <a:ext cx="1304797" cy="905451"/>
            <a:chOff x="6359437" y="2620214"/>
            <a:chExt cx="1304797" cy="905451"/>
          </a:xfrm>
        </p:grpSpPr>
        <p:sp>
          <p:nvSpPr>
            <p:cNvPr id="64" name="Freeform 63"/>
            <p:cNvSpPr/>
            <p:nvPr/>
          </p:nvSpPr>
          <p:spPr>
            <a:xfrm>
              <a:off x="6359437" y="2785897"/>
              <a:ext cx="208919" cy="524342"/>
            </a:xfrm>
            <a:custGeom>
              <a:avLst/>
              <a:gdLst/>
              <a:ahLst/>
              <a:cxnLst/>
              <a:rect l="0" t="0" r="0" b="0"/>
              <a:pathLst>
                <a:path w="208919" h="524342">
                  <a:moveTo>
                    <a:pt x="136316" y="13301"/>
                  </a:moveTo>
                  <a:lnTo>
                    <a:pt x="125138" y="2123"/>
                  </a:lnTo>
                  <a:lnTo>
                    <a:pt x="118336" y="0"/>
                  </a:lnTo>
                  <a:lnTo>
                    <a:pt x="101419" y="760"/>
                  </a:lnTo>
                  <a:lnTo>
                    <a:pt x="85321" y="8117"/>
                  </a:lnTo>
                  <a:lnTo>
                    <a:pt x="41561" y="46977"/>
                  </a:lnTo>
                  <a:lnTo>
                    <a:pt x="25573" y="66873"/>
                  </a:lnTo>
                  <a:lnTo>
                    <a:pt x="16907" y="90533"/>
                  </a:lnTo>
                  <a:lnTo>
                    <a:pt x="5755" y="149439"/>
                  </a:lnTo>
                  <a:lnTo>
                    <a:pt x="1315" y="200127"/>
                  </a:lnTo>
                  <a:lnTo>
                    <a:pt x="0" y="252191"/>
                  </a:lnTo>
                  <a:lnTo>
                    <a:pt x="5199" y="304662"/>
                  </a:lnTo>
                  <a:lnTo>
                    <a:pt x="14149" y="362842"/>
                  </a:lnTo>
                  <a:lnTo>
                    <a:pt x="29799" y="413357"/>
                  </a:lnTo>
                  <a:lnTo>
                    <a:pt x="57218" y="463941"/>
                  </a:lnTo>
                  <a:lnTo>
                    <a:pt x="99818" y="512805"/>
                  </a:lnTo>
                  <a:lnTo>
                    <a:pt x="120875" y="521912"/>
                  </a:lnTo>
                  <a:lnTo>
                    <a:pt x="133041" y="524341"/>
                  </a:lnTo>
                  <a:lnTo>
                    <a:pt x="155918" y="520800"/>
                  </a:lnTo>
                  <a:lnTo>
                    <a:pt x="166932" y="516580"/>
                  </a:lnTo>
                  <a:lnTo>
                    <a:pt x="182288" y="502533"/>
                  </a:lnTo>
                  <a:lnTo>
                    <a:pt x="201679" y="464919"/>
                  </a:lnTo>
                  <a:lnTo>
                    <a:pt x="208918" y="401785"/>
                  </a:lnTo>
                  <a:lnTo>
                    <a:pt x="204210" y="340903"/>
                  </a:lnTo>
                  <a:lnTo>
                    <a:pt x="192015" y="279787"/>
                  </a:lnTo>
                  <a:lnTo>
                    <a:pt x="180636" y="230950"/>
                  </a:lnTo>
                  <a:lnTo>
                    <a:pt x="156423" y="171934"/>
                  </a:lnTo>
                  <a:lnTo>
                    <a:pt x="122154" y="110707"/>
                  </a:lnTo>
                  <a:lnTo>
                    <a:pt x="73146" y="554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706323" y="3187929"/>
              <a:ext cx="10530" cy="21881"/>
            </a:xfrm>
            <a:custGeom>
              <a:avLst/>
              <a:gdLst/>
              <a:ahLst/>
              <a:cxnLst/>
              <a:rect l="0" t="0" r="0" b="0"/>
              <a:pathLst>
                <a:path w="10530" h="21881">
                  <a:moveTo>
                    <a:pt x="10529" y="21880"/>
                  </a:moveTo>
                  <a:lnTo>
                    <a:pt x="3293" y="1343"/>
                  </a:lnTo>
                  <a:lnTo>
                    <a:pt x="2196" y="0"/>
                  </a:lnTo>
                  <a:lnTo>
                    <a:pt x="0" y="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822893" y="2830783"/>
              <a:ext cx="249336" cy="521837"/>
            </a:xfrm>
            <a:custGeom>
              <a:avLst/>
              <a:gdLst/>
              <a:ahLst/>
              <a:cxnLst/>
              <a:rect l="0" t="0" r="0" b="0"/>
              <a:pathLst>
                <a:path w="249336" h="521837">
                  <a:moveTo>
                    <a:pt x="115057" y="0"/>
                  </a:moveTo>
                  <a:lnTo>
                    <a:pt x="91011" y="9576"/>
                  </a:lnTo>
                  <a:lnTo>
                    <a:pt x="69588" y="27534"/>
                  </a:lnTo>
                  <a:lnTo>
                    <a:pt x="34359" y="74553"/>
                  </a:lnTo>
                  <a:lnTo>
                    <a:pt x="18877" y="111127"/>
                  </a:lnTo>
                  <a:lnTo>
                    <a:pt x="10401" y="171474"/>
                  </a:lnTo>
                  <a:lnTo>
                    <a:pt x="1795" y="225854"/>
                  </a:lnTo>
                  <a:lnTo>
                    <a:pt x="0" y="275150"/>
                  </a:lnTo>
                  <a:lnTo>
                    <a:pt x="2588" y="329921"/>
                  </a:lnTo>
                  <a:lnTo>
                    <a:pt x="10764" y="387483"/>
                  </a:lnTo>
                  <a:lnTo>
                    <a:pt x="23714" y="438464"/>
                  </a:lnTo>
                  <a:lnTo>
                    <a:pt x="37026" y="466275"/>
                  </a:lnTo>
                  <a:lnTo>
                    <a:pt x="54641" y="486433"/>
                  </a:lnTo>
                  <a:lnTo>
                    <a:pt x="89878" y="510937"/>
                  </a:lnTo>
                  <a:lnTo>
                    <a:pt x="129953" y="521836"/>
                  </a:lnTo>
                  <a:lnTo>
                    <a:pt x="151313" y="518147"/>
                  </a:lnTo>
                  <a:lnTo>
                    <a:pt x="176493" y="502915"/>
                  </a:lnTo>
                  <a:lnTo>
                    <a:pt x="198771" y="480465"/>
                  </a:lnTo>
                  <a:lnTo>
                    <a:pt x="211925" y="460375"/>
                  </a:lnTo>
                  <a:lnTo>
                    <a:pt x="229902" y="409350"/>
                  </a:lnTo>
                  <a:lnTo>
                    <a:pt x="244718" y="354210"/>
                  </a:lnTo>
                  <a:lnTo>
                    <a:pt x="249335" y="298259"/>
                  </a:lnTo>
                  <a:lnTo>
                    <a:pt x="240194" y="242146"/>
                  </a:lnTo>
                  <a:lnTo>
                    <a:pt x="227394" y="203159"/>
                  </a:lnTo>
                  <a:lnTo>
                    <a:pt x="202554" y="147810"/>
                  </a:lnTo>
                  <a:lnTo>
                    <a:pt x="170716" y="100400"/>
                  </a:lnTo>
                  <a:lnTo>
                    <a:pt x="127717" y="66572"/>
                  </a:lnTo>
                  <a:lnTo>
                    <a:pt x="104529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064292" y="2747808"/>
              <a:ext cx="406268" cy="603605"/>
            </a:xfrm>
            <a:custGeom>
              <a:avLst/>
              <a:gdLst/>
              <a:ahLst/>
              <a:cxnLst/>
              <a:rect l="0" t="0" r="0" b="0"/>
              <a:pathLst>
                <a:path w="406268" h="603605">
                  <a:moveTo>
                    <a:pt x="0" y="51390"/>
                  </a:moveTo>
                  <a:lnTo>
                    <a:pt x="9576" y="27343"/>
                  </a:lnTo>
                  <a:lnTo>
                    <a:pt x="20244" y="13017"/>
                  </a:lnTo>
                  <a:lnTo>
                    <a:pt x="39023" y="5089"/>
                  </a:lnTo>
                  <a:lnTo>
                    <a:pt x="94796" y="0"/>
                  </a:lnTo>
                  <a:lnTo>
                    <a:pt x="139352" y="4708"/>
                  </a:lnTo>
                  <a:lnTo>
                    <a:pt x="176600" y="19101"/>
                  </a:lnTo>
                  <a:lnTo>
                    <a:pt x="204275" y="38183"/>
                  </a:lnTo>
                  <a:lnTo>
                    <a:pt x="221703" y="64244"/>
                  </a:lnTo>
                  <a:lnTo>
                    <a:pt x="234276" y="99782"/>
                  </a:lnTo>
                  <a:lnTo>
                    <a:pt x="235534" y="123201"/>
                  </a:lnTo>
                  <a:lnTo>
                    <a:pt x="226811" y="166830"/>
                  </a:lnTo>
                  <a:lnTo>
                    <a:pt x="214279" y="184975"/>
                  </a:lnTo>
                  <a:lnTo>
                    <a:pt x="183227" y="215688"/>
                  </a:lnTo>
                  <a:lnTo>
                    <a:pt x="181813" y="221753"/>
                  </a:lnTo>
                  <a:lnTo>
                    <a:pt x="184380" y="226967"/>
                  </a:lnTo>
                  <a:lnTo>
                    <a:pt x="196591" y="235879"/>
                  </a:lnTo>
                  <a:lnTo>
                    <a:pt x="248677" y="254742"/>
                  </a:lnTo>
                  <a:lnTo>
                    <a:pt x="294007" y="278515"/>
                  </a:lnTo>
                  <a:lnTo>
                    <a:pt x="356730" y="336189"/>
                  </a:lnTo>
                  <a:lnTo>
                    <a:pt x="395948" y="393961"/>
                  </a:lnTo>
                  <a:lnTo>
                    <a:pt x="406267" y="434562"/>
                  </a:lnTo>
                  <a:lnTo>
                    <a:pt x="403735" y="476228"/>
                  </a:lnTo>
                  <a:lnTo>
                    <a:pt x="392348" y="501080"/>
                  </a:lnTo>
                  <a:lnTo>
                    <a:pt x="346422" y="555188"/>
                  </a:lnTo>
                  <a:lnTo>
                    <a:pt x="305126" y="584221"/>
                  </a:lnTo>
                  <a:lnTo>
                    <a:pt x="283011" y="592360"/>
                  </a:lnTo>
                  <a:lnTo>
                    <a:pt x="222550" y="603604"/>
                  </a:lnTo>
                  <a:lnTo>
                    <a:pt x="174887" y="600304"/>
                  </a:lnTo>
                  <a:lnTo>
                    <a:pt x="157928" y="5988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327505" y="2620214"/>
              <a:ext cx="336729" cy="905451"/>
            </a:xfrm>
            <a:custGeom>
              <a:avLst/>
              <a:gdLst/>
              <a:ahLst/>
              <a:cxnLst/>
              <a:rect l="0" t="0" r="0" b="0"/>
              <a:pathLst>
                <a:path w="336729" h="905451">
                  <a:moveTo>
                    <a:pt x="0" y="0"/>
                  </a:moveTo>
                  <a:lnTo>
                    <a:pt x="43962" y="20243"/>
                  </a:lnTo>
                  <a:lnTo>
                    <a:pt x="105447" y="59898"/>
                  </a:lnTo>
                  <a:lnTo>
                    <a:pt x="131329" y="80788"/>
                  </a:lnTo>
                  <a:lnTo>
                    <a:pt x="172822" y="139408"/>
                  </a:lnTo>
                  <a:lnTo>
                    <a:pt x="221148" y="200909"/>
                  </a:lnTo>
                  <a:lnTo>
                    <a:pt x="260097" y="263288"/>
                  </a:lnTo>
                  <a:lnTo>
                    <a:pt x="287585" y="317034"/>
                  </a:lnTo>
                  <a:lnTo>
                    <a:pt x="308349" y="377563"/>
                  </a:lnTo>
                  <a:lnTo>
                    <a:pt x="322777" y="429256"/>
                  </a:lnTo>
                  <a:lnTo>
                    <a:pt x="333773" y="487647"/>
                  </a:lnTo>
                  <a:lnTo>
                    <a:pt x="336292" y="549570"/>
                  </a:lnTo>
                  <a:lnTo>
                    <a:pt x="336728" y="598273"/>
                  </a:lnTo>
                  <a:lnTo>
                    <a:pt x="328470" y="658726"/>
                  </a:lnTo>
                  <a:lnTo>
                    <a:pt x="315574" y="712609"/>
                  </a:lnTo>
                  <a:lnTo>
                    <a:pt x="307541" y="734345"/>
                  </a:lnTo>
                  <a:lnTo>
                    <a:pt x="277045" y="790483"/>
                  </a:lnTo>
                  <a:lnTo>
                    <a:pt x="238320" y="844477"/>
                  </a:lnTo>
                  <a:lnTo>
                    <a:pt x="189494" y="891725"/>
                  </a:lnTo>
                  <a:lnTo>
                    <a:pt x="168456" y="9054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7745872" y="2465407"/>
            <a:ext cx="413386" cy="302207"/>
            <a:chOff x="7745872" y="2465407"/>
            <a:chExt cx="413386" cy="302207"/>
          </a:xfrm>
        </p:grpSpPr>
        <p:sp>
          <p:nvSpPr>
            <p:cNvPr id="70" name="Freeform 69"/>
            <p:cNvSpPr/>
            <p:nvPr/>
          </p:nvSpPr>
          <p:spPr>
            <a:xfrm>
              <a:off x="7745872" y="2487633"/>
              <a:ext cx="13302" cy="216810"/>
            </a:xfrm>
            <a:custGeom>
              <a:avLst/>
              <a:gdLst/>
              <a:ahLst/>
              <a:cxnLst/>
              <a:rect l="0" t="0" r="0" b="0"/>
              <a:pathLst>
                <a:path w="13302" h="216810">
                  <a:moveTo>
                    <a:pt x="13301" y="16767"/>
                  </a:moveTo>
                  <a:lnTo>
                    <a:pt x="2123" y="0"/>
                  </a:lnTo>
                  <a:lnTo>
                    <a:pt x="0" y="909"/>
                  </a:lnTo>
                  <a:lnTo>
                    <a:pt x="2176" y="54164"/>
                  </a:lnTo>
                  <a:lnTo>
                    <a:pt x="11028" y="114022"/>
                  </a:lnTo>
                  <a:lnTo>
                    <a:pt x="12852" y="168169"/>
                  </a:lnTo>
                  <a:lnTo>
                    <a:pt x="13301" y="2168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822345" y="2465407"/>
              <a:ext cx="336913" cy="302207"/>
            </a:xfrm>
            <a:custGeom>
              <a:avLst/>
              <a:gdLst/>
              <a:ahLst/>
              <a:cxnLst/>
              <a:rect l="0" t="0" r="0" b="0"/>
              <a:pathLst>
                <a:path w="336913" h="302207">
                  <a:moveTo>
                    <a:pt x="0" y="17936"/>
                  </a:moveTo>
                  <a:lnTo>
                    <a:pt x="11178" y="6758"/>
                  </a:lnTo>
                  <a:lnTo>
                    <a:pt x="29144" y="1269"/>
                  </a:lnTo>
                  <a:lnTo>
                    <a:pt x="52727" y="0"/>
                  </a:lnTo>
                  <a:lnTo>
                    <a:pt x="114206" y="11790"/>
                  </a:lnTo>
                  <a:lnTo>
                    <a:pt x="141334" y="27293"/>
                  </a:lnTo>
                  <a:lnTo>
                    <a:pt x="153672" y="43152"/>
                  </a:lnTo>
                  <a:lnTo>
                    <a:pt x="180980" y="100589"/>
                  </a:lnTo>
                  <a:lnTo>
                    <a:pt x="185814" y="140172"/>
                  </a:lnTo>
                  <a:lnTo>
                    <a:pt x="174525" y="196380"/>
                  </a:lnTo>
                  <a:lnTo>
                    <a:pt x="159075" y="222757"/>
                  </a:lnTo>
                  <a:lnTo>
                    <a:pt x="157522" y="230522"/>
                  </a:lnTo>
                  <a:lnTo>
                    <a:pt x="158827" y="238039"/>
                  </a:lnTo>
                  <a:lnTo>
                    <a:pt x="162036" y="245390"/>
                  </a:lnTo>
                  <a:lnTo>
                    <a:pt x="174962" y="256677"/>
                  </a:lnTo>
                  <a:lnTo>
                    <a:pt x="211855" y="273455"/>
                  </a:lnTo>
                  <a:lnTo>
                    <a:pt x="274834" y="280136"/>
                  </a:lnTo>
                  <a:lnTo>
                    <a:pt x="299963" y="283038"/>
                  </a:lnTo>
                  <a:lnTo>
                    <a:pt x="336912" y="3022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4560772" y="3630949"/>
            <a:ext cx="2239896" cy="1010737"/>
            <a:chOff x="4560772" y="3630949"/>
            <a:chExt cx="2239896" cy="1010737"/>
          </a:xfrm>
        </p:grpSpPr>
        <p:sp>
          <p:nvSpPr>
            <p:cNvPr id="73" name="Freeform 72"/>
            <p:cNvSpPr/>
            <p:nvPr/>
          </p:nvSpPr>
          <p:spPr>
            <a:xfrm>
              <a:off x="4963532" y="3830991"/>
              <a:ext cx="34998" cy="515897"/>
            </a:xfrm>
            <a:custGeom>
              <a:avLst/>
              <a:gdLst/>
              <a:ahLst/>
              <a:cxnLst/>
              <a:rect l="0" t="0" r="0" b="0"/>
              <a:pathLst>
                <a:path w="34998" h="515897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903" y="92998"/>
                  </a:lnTo>
                  <a:lnTo>
                    <a:pt x="11088" y="156078"/>
                  </a:lnTo>
                  <a:lnTo>
                    <a:pt x="22360" y="215317"/>
                  </a:lnTo>
                  <a:lnTo>
                    <a:pt x="25800" y="273292"/>
                  </a:lnTo>
                  <a:lnTo>
                    <a:pt x="32069" y="335393"/>
                  </a:lnTo>
                  <a:lnTo>
                    <a:pt x="34997" y="395580"/>
                  </a:lnTo>
                  <a:lnTo>
                    <a:pt x="28643" y="455648"/>
                  </a:lnTo>
                  <a:lnTo>
                    <a:pt x="24118" y="493756"/>
                  </a:lnTo>
                  <a:lnTo>
                    <a:pt x="16118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169163" y="4167903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358676" y="384151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337619" y="3967861"/>
              <a:ext cx="168457" cy="92323"/>
            </a:xfrm>
            <a:custGeom>
              <a:avLst/>
              <a:gdLst/>
              <a:ahLst/>
              <a:cxnLst/>
              <a:rect l="0" t="0" r="0" b="0"/>
              <a:pathLst>
                <a:path w="168457" h="92323">
                  <a:moveTo>
                    <a:pt x="0" y="0"/>
                  </a:moveTo>
                  <a:lnTo>
                    <a:pt x="14654" y="53028"/>
                  </a:lnTo>
                  <a:lnTo>
                    <a:pt x="20298" y="61088"/>
                  </a:lnTo>
                  <a:lnTo>
                    <a:pt x="35927" y="73164"/>
                  </a:lnTo>
                  <a:lnTo>
                    <a:pt x="64457" y="86539"/>
                  </a:lnTo>
                  <a:lnTo>
                    <a:pt x="100727" y="92322"/>
                  </a:lnTo>
                  <a:lnTo>
                    <a:pt x="156302" y="86103"/>
                  </a:lnTo>
                  <a:lnTo>
                    <a:pt x="168456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500486" y="3862576"/>
              <a:ext cx="37175" cy="494841"/>
            </a:xfrm>
            <a:custGeom>
              <a:avLst/>
              <a:gdLst/>
              <a:ahLst/>
              <a:cxnLst/>
              <a:rect l="0" t="0" r="0" b="0"/>
              <a:pathLst>
                <a:path w="37175" h="494841">
                  <a:moveTo>
                    <a:pt x="5589" y="0"/>
                  </a:moveTo>
                  <a:lnTo>
                    <a:pt x="0" y="16768"/>
                  </a:lnTo>
                  <a:lnTo>
                    <a:pt x="4442" y="63451"/>
                  </a:lnTo>
                  <a:lnTo>
                    <a:pt x="13308" y="110957"/>
                  </a:lnTo>
                  <a:lnTo>
                    <a:pt x="22174" y="162078"/>
                  </a:lnTo>
                  <a:lnTo>
                    <a:pt x="26491" y="213100"/>
                  </a:lnTo>
                  <a:lnTo>
                    <a:pt x="34717" y="275974"/>
                  </a:lnTo>
                  <a:lnTo>
                    <a:pt x="36689" y="338783"/>
                  </a:lnTo>
                  <a:lnTo>
                    <a:pt x="37079" y="397420"/>
                  </a:lnTo>
                  <a:lnTo>
                    <a:pt x="37155" y="457875"/>
                  </a:lnTo>
                  <a:lnTo>
                    <a:pt x="37174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695588" y="3856987"/>
              <a:ext cx="263213" cy="532015"/>
            </a:xfrm>
            <a:custGeom>
              <a:avLst/>
              <a:gdLst/>
              <a:ahLst/>
              <a:cxnLst/>
              <a:rect l="0" t="0" r="0" b="0"/>
              <a:pathLst>
                <a:path w="263213" h="532015">
                  <a:moveTo>
                    <a:pt x="0" y="5589"/>
                  </a:moveTo>
                  <a:lnTo>
                    <a:pt x="16767" y="0"/>
                  </a:lnTo>
                  <a:lnTo>
                    <a:pt x="34358" y="376"/>
                  </a:lnTo>
                  <a:lnTo>
                    <a:pt x="53875" y="5612"/>
                  </a:lnTo>
                  <a:lnTo>
                    <a:pt x="74247" y="15738"/>
                  </a:lnTo>
                  <a:lnTo>
                    <a:pt x="99858" y="40182"/>
                  </a:lnTo>
                  <a:lnTo>
                    <a:pt x="122264" y="69651"/>
                  </a:lnTo>
                  <a:lnTo>
                    <a:pt x="127259" y="96452"/>
                  </a:lnTo>
                  <a:lnTo>
                    <a:pt x="120934" y="155729"/>
                  </a:lnTo>
                  <a:lnTo>
                    <a:pt x="101915" y="218254"/>
                  </a:lnTo>
                  <a:lnTo>
                    <a:pt x="69746" y="280559"/>
                  </a:lnTo>
                  <a:lnTo>
                    <a:pt x="42026" y="341011"/>
                  </a:lnTo>
                  <a:lnTo>
                    <a:pt x="19610" y="392769"/>
                  </a:lnTo>
                  <a:lnTo>
                    <a:pt x="17684" y="418265"/>
                  </a:lnTo>
                  <a:lnTo>
                    <a:pt x="21897" y="442855"/>
                  </a:lnTo>
                  <a:lnTo>
                    <a:pt x="31569" y="461582"/>
                  </a:lnTo>
                  <a:lnTo>
                    <a:pt x="61346" y="485279"/>
                  </a:lnTo>
                  <a:lnTo>
                    <a:pt x="114499" y="505842"/>
                  </a:lnTo>
                  <a:lnTo>
                    <a:pt x="176991" y="521169"/>
                  </a:lnTo>
                  <a:lnTo>
                    <a:pt x="234743" y="529872"/>
                  </a:lnTo>
                  <a:lnTo>
                    <a:pt x="263212" y="5320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222013" y="3820462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31586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075365" y="3883633"/>
              <a:ext cx="359649" cy="575113"/>
            </a:xfrm>
            <a:custGeom>
              <a:avLst/>
              <a:gdLst/>
              <a:ahLst/>
              <a:cxnLst/>
              <a:rect l="0" t="0" r="0" b="0"/>
              <a:pathLst>
                <a:path w="359649" h="575113">
                  <a:moveTo>
                    <a:pt x="62420" y="0"/>
                  </a:moveTo>
                  <a:lnTo>
                    <a:pt x="27673" y="61111"/>
                  </a:lnTo>
                  <a:lnTo>
                    <a:pt x="15600" y="95316"/>
                  </a:lnTo>
                  <a:lnTo>
                    <a:pt x="7808" y="148203"/>
                  </a:lnTo>
                  <a:lnTo>
                    <a:pt x="940" y="203710"/>
                  </a:lnTo>
                  <a:lnTo>
                    <a:pt x="0" y="244176"/>
                  </a:lnTo>
                  <a:lnTo>
                    <a:pt x="2591" y="303976"/>
                  </a:lnTo>
                  <a:lnTo>
                    <a:pt x="13947" y="361212"/>
                  </a:lnTo>
                  <a:lnTo>
                    <a:pt x="39255" y="423301"/>
                  </a:lnTo>
                  <a:lnTo>
                    <a:pt x="60574" y="472130"/>
                  </a:lnTo>
                  <a:lnTo>
                    <a:pt x="108140" y="529427"/>
                  </a:lnTo>
                  <a:lnTo>
                    <a:pt x="131469" y="550841"/>
                  </a:lnTo>
                  <a:lnTo>
                    <a:pt x="166977" y="569664"/>
                  </a:lnTo>
                  <a:lnTo>
                    <a:pt x="208304" y="575112"/>
                  </a:lnTo>
                  <a:lnTo>
                    <a:pt x="255903" y="568667"/>
                  </a:lnTo>
                  <a:lnTo>
                    <a:pt x="298993" y="551289"/>
                  </a:lnTo>
                  <a:lnTo>
                    <a:pt x="332167" y="524434"/>
                  </a:lnTo>
                  <a:lnTo>
                    <a:pt x="350445" y="493080"/>
                  </a:lnTo>
                  <a:lnTo>
                    <a:pt x="359277" y="467931"/>
                  </a:lnTo>
                  <a:lnTo>
                    <a:pt x="359648" y="427465"/>
                  </a:lnTo>
                  <a:lnTo>
                    <a:pt x="348122" y="373040"/>
                  </a:lnTo>
                  <a:lnTo>
                    <a:pt x="337188" y="349459"/>
                  </a:lnTo>
                  <a:lnTo>
                    <a:pt x="312288" y="322042"/>
                  </a:lnTo>
                  <a:lnTo>
                    <a:pt x="282684" y="299101"/>
                  </a:lnTo>
                  <a:lnTo>
                    <a:pt x="262090" y="293981"/>
                  </a:lnTo>
                  <a:lnTo>
                    <a:pt x="220274" y="300226"/>
                  </a:lnTo>
                  <a:lnTo>
                    <a:pt x="194329" y="314994"/>
                  </a:lnTo>
                  <a:lnTo>
                    <a:pt x="171824" y="339776"/>
                  </a:lnTo>
                  <a:lnTo>
                    <a:pt x="155927" y="374936"/>
                  </a:lnTo>
                  <a:lnTo>
                    <a:pt x="148481" y="429907"/>
                  </a:lnTo>
                  <a:lnTo>
                    <a:pt x="150129" y="492758"/>
                  </a:lnTo>
                  <a:lnTo>
                    <a:pt x="157176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075102" y="3809934"/>
              <a:ext cx="157440" cy="558011"/>
            </a:xfrm>
            <a:custGeom>
              <a:avLst/>
              <a:gdLst/>
              <a:ahLst/>
              <a:cxnLst/>
              <a:rect l="0" t="0" r="0" b="0"/>
              <a:pathLst>
                <a:path w="157440" h="558011">
                  <a:moveTo>
                    <a:pt x="157439" y="0"/>
                  </a:moveTo>
                  <a:lnTo>
                    <a:pt x="126157" y="9575"/>
                  </a:lnTo>
                  <a:lnTo>
                    <a:pt x="73435" y="52997"/>
                  </a:lnTo>
                  <a:lnTo>
                    <a:pt x="60442" y="68008"/>
                  </a:lnTo>
                  <a:lnTo>
                    <a:pt x="35026" y="126766"/>
                  </a:lnTo>
                  <a:lnTo>
                    <a:pt x="17114" y="179040"/>
                  </a:lnTo>
                  <a:lnTo>
                    <a:pt x="7852" y="239968"/>
                  </a:lnTo>
                  <a:lnTo>
                    <a:pt x="1160" y="295015"/>
                  </a:lnTo>
                  <a:lnTo>
                    <a:pt x="0" y="345035"/>
                  </a:lnTo>
                  <a:lnTo>
                    <a:pt x="778" y="404764"/>
                  </a:lnTo>
                  <a:lnTo>
                    <a:pt x="14179" y="462484"/>
                  </a:lnTo>
                  <a:lnTo>
                    <a:pt x="49316" y="517292"/>
                  </a:lnTo>
                  <a:lnTo>
                    <a:pt x="73211" y="558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292413" y="3841519"/>
              <a:ext cx="171549" cy="242157"/>
            </a:xfrm>
            <a:custGeom>
              <a:avLst/>
              <a:gdLst/>
              <a:ahLst/>
              <a:cxnLst/>
              <a:rect l="0" t="0" r="0" b="0"/>
              <a:pathLst>
                <a:path w="171549" h="242157">
                  <a:moveTo>
                    <a:pt x="55734" y="0"/>
                  </a:moveTo>
                  <a:lnTo>
                    <a:pt x="36606" y="53875"/>
                  </a:lnTo>
                  <a:lnTo>
                    <a:pt x="11521" y="111037"/>
                  </a:lnTo>
                  <a:lnTo>
                    <a:pt x="0" y="145984"/>
                  </a:lnTo>
                  <a:lnTo>
                    <a:pt x="1031" y="154644"/>
                  </a:lnTo>
                  <a:lnTo>
                    <a:pt x="5227" y="161588"/>
                  </a:lnTo>
                  <a:lnTo>
                    <a:pt x="19249" y="172423"/>
                  </a:lnTo>
                  <a:lnTo>
                    <a:pt x="77285" y="196264"/>
                  </a:lnTo>
                  <a:lnTo>
                    <a:pt x="138836" y="218735"/>
                  </a:lnTo>
                  <a:lnTo>
                    <a:pt x="171548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560772" y="3715177"/>
              <a:ext cx="303065" cy="926509"/>
            </a:xfrm>
            <a:custGeom>
              <a:avLst/>
              <a:gdLst/>
              <a:ahLst/>
              <a:cxnLst/>
              <a:rect l="0" t="0" r="0" b="0"/>
              <a:pathLst>
                <a:path w="303065" h="926509">
                  <a:moveTo>
                    <a:pt x="166194" y="0"/>
                  </a:moveTo>
                  <a:lnTo>
                    <a:pt x="102861" y="63334"/>
                  </a:lnTo>
                  <a:lnTo>
                    <a:pt x="67907" y="107863"/>
                  </a:lnTo>
                  <a:lnTo>
                    <a:pt x="39848" y="159130"/>
                  </a:lnTo>
                  <a:lnTo>
                    <a:pt x="17364" y="219907"/>
                  </a:lnTo>
                  <a:lnTo>
                    <a:pt x="5373" y="270918"/>
                  </a:lnTo>
                  <a:lnTo>
                    <a:pt x="0" y="323078"/>
                  </a:lnTo>
                  <a:lnTo>
                    <a:pt x="6590" y="379803"/>
                  </a:lnTo>
                  <a:lnTo>
                    <a:pt x="15829" y="431509"/>
                  </a:lnTo>
                  <a:lnTo>
                    <a:pt x="26311" y="485320"/>
                  </a:lnTo>
                  <a:lnTo>
                    <a:pt x="34318" y="535073"/>
                  </a:lnTo>
                  <a:lnTo>
                    <a:pt x="58909" y="597682"/>
                  </a:lnTo>
                  <a:lnTo>
                    <a:pt x="79363" y="652445"/>
                  </a:lnTo>
                  <a:lnTo>
                    <a:pt x="110213" y="714740"/>
                  </a:lnTo>
                  <a:lnTo>
                    <a:pt x="147800" y="769554"/>
                  </a:lnTo>
                  <a:lnTo>
                    <a:pt x="174719" y="815762"/>
                  </a:lnTo>
                  <a:lnTo>
                    <a:pt x="224524" y="874311"/>
                  </a:lnTo>
                  <a:lnTo>
                    <a:pt x="242421" y="888881"/>
                  </a:lnTo>
                  <a:lnTo>
                    <a:pt x="303064" y="9265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390469" y="3630949"/>
              <a:ext cx="410199" cy="989680"/>
            </a:xfrm>
            <a:custGeom>
              <a:avLst/>
              <a:gdLst/>
              <a:ahLst/>
              <a:cxnLst/>
              <a:rect l="0" t="0" r="0" b="0"/>
              <a:pathLst>
                <a:path w="410199" h="989680">
                  <a:moveTo>
                    <a:pt x="0" y="0"/>
                  </a:moveTo>
                  <a:lnTo>
                    <a:pt x="29308" y="38374"/>
                  </a:lnTo>
                  <a:lnTo>
                    <a:pt x="84952" y="77223"/>
                  </a:lnTo>
                  <a:lnTo>
                    <a:pt x="147462" y="131591"/>
                  </a:lnTo>
                  <a:lnTo>
                    <a:pt x="210379" y="189626"/>
                  </a:lnTo>
                  <a:lnTo>
                    <a:pt x="262995" y="250290"/>
                  </a:lnTo>
                  <a:lnTo>
                    <a:pt x="275983" y="266828"/>
                  </a:lnTo>
                  <a:lnTo>
                    <a:pt x="309803" y="320635"/>
                  </a:lnTo>
                  <a:lnTo>
                    <a:pt x="338469" y="378038"/>
                  </a:lnTo>
                  <a:lnTo>
                    <a:pt x="366045" y="439872"/>
                  </a:lnTo>
                  <a:lnTo>
                    <a:pt x="382050" y="495030"/>
                  </a:lnTo>
                  <a:lnTo>
                    <a:pt x="396477" y="547780"/>
                  </a:lnTo>
                  <a:lnTo>
                    <a:pt x="405903" y="595273"/>
                  </a:lnTo>
                  <a:lnTo>
                    <a:pt x="409215" y="646390"/>
                  </a:lnTo>
                  <a:lnTo>
                    <a:pt x="410198" y="698581"/>
                  </a:lnTo>
                  <a:lnTo>
                    <a:pt x="409319" y="748750"/>
                  </a:lnTo>
                  <a:lnTo>
                    <a:pt x="399134" y="801448"/>
                  </a:lnTo>
                  <a:lnTo>
                    <a:pt x="380268" y="856571"/>
                  </a:lnTo>
                  <a:lnTo>
                    <a:pt x="355475" y="915089"/>
                  </a:lnTo>
                  <a:lnTo>
                    <a:pt x="315636" y="967619"/>
                  </a:lnTo>
                  <a:lnTo>
                    <a:pt x="294798" y="9896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2516482" y="3883633"/>
            <a:ext cx="1945726" cy="600946"/>
            <a:chOff x="2516482" y="3883633"/>
            <a:chExt cx="1945726" cy="600946"/>
          </a:xfrm>
        </p:grpSpPr>
        <p:sp>
          <p:nvSpPr>
            <p:cNvPr id="86" name="Freeform 85"/>
            <p:cNvSpPr/>
            <p:nvPr/>
          </p:nvSpPr>
          <p:spPr>
            <a:xfrm>
              <a:off x="2516482" y="3883633"/>
              <a:ext cx="339286" cy="589597"/>
            </a:xfrm>
            <a:custGeom>
              <a:avLst/>
              <a:gdLst/>
              <a:ahLst/>
              <a:cxnLst/>
              <a:rect l="0" t="0" r="0" b="0"/>
              <a:pathLst>
                <a:path w="339286" h="589597">
                  <a:moveTo>
                    <a:pt x="315354" y="0"/>
                  </a:moveTo>
                  <a:lnTo>
                    <a:pt x="272663" y="3120"/>
                  </a:lnTo>
                  <a:lnTo>
                    <a:pt x="210947" y="16789"/>
                  </a:lnTo>
                  <a:lnTo>
                    <a:pt x="162626" y="19793"/>
                  </a:lnTo>
                  <a:lnTo>
                    <a:pt x="112434" y="20683"/>
                  </a:lnTo>
                  <a:lnTo>
                    <a:pt x="52960" y="24103"/>
                  </a:lnTo>
                  <a:lnTo>
                    <a:pt x="26769" y="30600"/>
                  </a:lnTo>
                  <a:lnTo>
                    <a:pt x="7330" y="41286"/>
                  </a:lnTo>
                  <a:lnTo>
                    <a:pt x="2380" y="48581"/>
                  </a:lnTo>
                  <a:lnTo>
                    <a:pt x="0" y="66046"/>
                  </a:lnTo>
                  <a:lnTo>
                    <a:pt x="5961" y="82386"/>
                  </a:lnTo>
                  <a:lnTo>
                    <a:pt x="10826" y="90019"/>
                  </a:lnTo>
                  <a:lnTo>
                    <a:pt x="18749" y="95108"/>
                  </a:lnTo>
                  <a:lnTo>
                    <a:pt x="40030" y="100762"/>
                  </a:lnTo>
                  <a:lnTo>
                    <a:pt x="91820" y="98326"/>
                  </a:lnTo>
                  <a:lnTo>
                    <a:pt x="143991" y="106683"/>
                  </a:lnTo>
                  <a:lnTo>
                    <a:pt x="206394" y="125357"/>
                  </a:lnTo>
                  <a:lnTo>
                    <a:pt x="262228" y="169713"/>
                  </a:lnTo>
                  <a:lnTo>
                    <a:pt x="303560" y="226459"/>
                  </a:lnTo>
                  <a:lnTo>
                    <a:pt x="326808" y="272080"/>
                  </a:lnTo>
                  <a:lnTo>
                    <a:pt x="339285" y="327841"/>
                  </a:lnTo>
                  <a:lnTo>
                    <a:pt x="336613" y="379588"/>
                  </a:lnTo>
                  <a:lnTo>
                    <a:pt x="325229" y="432819"/>
                  </a:lnTo>
                  <a:lnTo>
                    <a:pt x="312041" y="471004"/>
                  </a:lnTo>
                  <a:lnTo>
                    <a:pt x="290196" y="504545"/>
                  </a:lnTo>
                  <a:lnTo>
                    <a:pt x="241115" y="549497"/>
                  </a:lnTo>
                  <a:lnTo>
                    <a:pt x="208740" y="570436"/>
                  </a:lnTo>
                  <a:lnTo>
                    <a:pt x="157427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010821" y="3929073"/>
              <a:ext cx="283594" cy="486472"/>
            </a:xfrm>
            <a:custGeom>
              <a:avLst/>
              <a:gdLst/>
              <a:ahLst/>
              <a:cxnLst/>
              <a:rect l="0" t="0" r="0" b="0"/>
              <a:pathLst>
                <a:path w="283594" h="486472">
                  <a:moveTo>
                    <a:pt x="84228" y="38788"/>
                  </a:moveTo>
                  <a:lnTo>
                    <a:pt x="61871" y="44377"/>
                  </a:lnTo>
                  <a:lnTo>
                    <a:pt x="44656" y="56480"/>
                  </a:lnTo>
                  <a:lnTo>
                    <a:pt x="30375" y="73557"/>
                  </a:lnTo>
                  <a:lnTo>
                    <a:pt x="11676" y="116236"/>
                  </a:lnTo>
                  <a:lnTo>
                    <a:pt x="3460" y="158832"/>
                  </a:lnTo>
                  <a:lnTo>
                    <a:pt x="4144" y="211617"/>
                  </a:lnTo>
                  <a:lnTo>
                    <a:pt x="11756" y="268591"/>
                  </a:lnTo>
                  <a:lnTo>
                    <a:pt x="24809" y="329067"/>
                  </a:lnTo>
                  <a:lnTo>
                    <a:pt x="53598" y="391873"/>
                  </a:lnTo>
                  <a:lnTo>
                    <a:pt x="69445" y="421492"/>
                  </a:lnTo>
                  <a:lnTo>
                    <a:pt x="125550" y="474494"/>
                  </a:lnTo>
                  <a:lnTo>
                    <a:pt x="150167" y="483949"/>
                  </a:lnTo>
                  <a:lnTo>
                    <a:pt x="163282" y="486471"/>
                  </a:lnTo>
                  <a:lnTo>
                    <a:pt x="187214" y="483033"/>
                  </a:lnTo>
                  <a:lnTo>
                    <a:pt x="217297" y="467944"/>
                  </a:lnTo>
                  <a:lnTo>
                    <a:pt x="248423" y="441884"/>
                  </a:lnTo>
                  <a:lnTo>
                    <a:pt x="264420" y="404409"/>
                  </a:lnTo>
                  <a:lnTo>
                    <a:pt x="276568" y="356260"/>
                  </a:lnTo>
                  <a:lnTo>
                    <a:pt x="281988" y="304949"/>
                  </a:lnTo>
                  <a:lnTo>
                    <a:pt x="283593" y="252702"/>
                  </a:lnTo>
                  <a:lnTo>
                    <a:pt x="275730" y="192220"/>
                  </a:lnTo>
                  <a:lnTo>
                    <a:pt x="253913" y="128750"/>
                  </a:lnTo>
                  <a:lnTo>
                    <a:pt x="233733" y="82035"/>
                  </a:lnTo>
                  <a:lnTo>
                    <a:pt x="185480" y="20170"/>
                  </a:lnTo>
                  <a:lnTo>
                    <a:pt x="166664" y="7897"/>
                  </a:lnTo>
                  <a:lnTo>
                    <a:pt x="130750" y="0"/>
                  </a:lnTo>
                  <a:lnTo>
                    <a:pt x="96063" y="3249"/>
                  </a:lnTo>
                  <a:lnTo>
                    <a:pt x="42286" y="29588"/>
                  </a:lnTo>
                  <a:lnTo>
                    <a:pt x="0" y="598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510600" y="4273188"/>
              <a:ext cx="5590" cy="210571"/>
            </a:xfrm>
            <a:custGeom>
              <a:avLst/>
              <a:gdLst/>
              <a:ahLst/>
              <a:cxnLst/>
              <a:rect l="0" t="0" r="0" b="0"/>
              <a:pathLst>
                <a:path w="5590" h="210571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5131" y="127784"/>
                  </a:lnTo>
                  <a:lnTo>
                    <a:pt x="5453" y="173172"/>
                  </a:lnTo>
                  <a:lnTo>
                    <a:pt x="5589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706323" y="3952658"/>
              <a:ext cx="206493" cy="502552"/>
            </a:xfrm>
            <a:custGeom>
              <a:avLst/>
              <a:gdLst/>
              <a:ahLst/>
              <a:cxnLst/>
              <a:rect l="0" t="0" r="0" b="0"/>
              <a:pathLst>
                <a:path w="206493" h="502552">
                  <a:moveTo>
                    <a:pt x="125721" y="36260"/>
                  </a:moveTo>
                  <a:lnTo>
                    <a:pt x="125721" y="13904"/>
                  </a:lnTo>
                  <a:lnTo>
                    <a:pt x="121041" y="7318"/>
                  </a:lnTo>
                  <a:lnTo>
                    <a:pt x="113243" y="2928"/>
                  </a:lnTo>
                  <a:lnTo>
                    <a:pt x="103364" y="0"/>
                  </a:lnTo>
                  <a:lnTo>
                    <a:pt x="94439" y="1559"/>
                  </a:lnTo>
                  <a:lnTo>
                    <a:pt x="78282" y="12648"/>
                  </a:lnTo>
                  <a:lnTo>
                    <a:pt x="56033" y="38623"/>
                  </a:lnTo>
                  <a:lnTo>
                    <a:pt x="31955" y="100667"/>
                  </a:lnTo>
                  <a:lnTo>
                    <a:pt x="17122" y="150238"/>
                  </a:lnTo>
                  <a:lnTo>
                    <a:pt x="6456" y="199883"/>
                  </a:lnTo>
                  <a:lnTo>
                    <a:pt x="1475" y="259046"/>
                  </a:lnTo>
                  <a:lnTo>
                    <a:pt x="0" y="321029"/>
                  </a:lnTo>
                  <a:lnTo>
                    <a:pt x="5152" y="378260"/>
                  </a:lnTo>
                  <a:lnTo>
                    <a:pt x="17374" y="433189"/>
                  </a:lnTo>
                  <a:lnTo>
                    <a:pt x="28757" y="465824"/>
                  </a:lnTo>
                  <a:lnTo>
                    <a:pt x="40122" y="482981"/>
                  </a:lnTo>
                  <a:lnTo>
                    <a:pt x="56091" y="495286"/>
                  </a:lnTo>
                  <a:lnTo>
                    <a:pt x="65263" y="500205"/>
                  </a:lnTo>
                  <a:lnTo>
                    <a:pt x="84813" y="502551"/>
                  </a:lnTo>
                  <a:lnTo>
                    <a:pt x="104030" y="498524"/>
                  </a:lnTo>
                  <a:lnTo>
                    <a:pt x="129172" y="481933"/>
                  </a:lnTo>
                  <a:lnTo>
                    <a:pt x="157159" y="452971"/>
                  </a:lnTo>
                  <a:lnTo>
                    <a:pt x="185050" y="391968"/>
                  </a:lnTo>
                  <a:lnTo>
                    <a:pt x="198282" y="340917"/>
                  </a:lnTo>
                  <a:lnTo>
                    <a:pt x="206492" y="288746"/>
                  </a:lnTo>
                  <a:lnTo>
                    <a:pt x="205805" y="242482"/>
                  </a:lnTo>
                  <a:lnTo>
                    <a:pt x="195092" y="184230"/>
                  </a:lnTo>
                  <a:lnTo>
                    <a:pt x="180541" y="127144"/>
                  </a:lnTo>
                  <a:lnTo>
                    <a:pt x="142843" y="68522"/>
                  </a:lnTo>
                  <a:lnTo>
                    <a:pt x="115192" y="362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979443" y="392574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889011" y="3932566"/>
              <a:ext cx="299613" cy="552013"/>
            </a:xfrm>
            <a:custGeom>
              <a:avLst/>
              <a:gdLst/>
              <a:ahLst/>
              <a:cxnLst/>
              <a:rect l="0" t="0" r="0" b="0"/>
              <a:pathLst>
                <a:path w="299613" h="552013">
                  <a:moveTo>
                    <a:pt x="90432" y="309036"/>
                  </a:moveTo>
                  <a:lnTo>
                    <a:pt x="93551" y="366301"/>
                  </a:lnTo>
                  <a:lnTo>
                    <a:pt x="101884" y="418810"/>
                  </a:lnTo>
                  <a:lnTo>
                    <a:pt x="111763" y="475703"/>
                  </a:lnTo>
                  <a:lnTo>
                    <a:pt x="119799" y="508283"/>
                  </a:lnTo>
                  <a:lnTo>
                    <a:pt x="131170" y="530561"/>
                  </a:lnTo>
                  <a:lnTo>
                    <a:pt x="150262" y="545142"/>
                  </a:lnTo>
                  <a:lnTo>
                    <a:pt x="161904" y="550668"/>
                  </a:lnTo>
                  <a:lnTo>
                    <a:pt x="172005" y="552012"/>
                  </a:lnTo>
                  <a:lnTo>
                    <a:pt x="189467" y="547267"/>
                  </a:lnTo>
                  <a:lnTo>
                    <a:pt x="205027" y="531120"/>
                  </a:lnTo>
                  <a:lnTo>
                    <a:pt x="245133" y="475383"/>
                  </a:lnTo>
                  <a:lnTo>
                    <a:pt x="269133" y="414136"/>
                  </a:lnTo>
                  <a:lnTo>
                    <a:pt x="286926" y="358145"/>
                  </a:lnTo>
                  <a:lnTo>
                    <a:pt x="296311" y="304870"/>
                  </a:lnTo>
                  <a:lnTo>
                    <a:pt x="299612" y="245801"/>
                  </a:lnTo>
                  <a:lnTo>
                    <a:pt x="299420" y="190734"/>
                  </a:lnTo>
                  <a:lnTo>
                    <a:pt x="292474" y="138543"/>
                  </a:lnTo>
                  <a:lnTo>
                    <a:pt x="276527" y="81513"/>
                  </a:lnTo>
                  <a:lnTo>
                    <a:pt x="251194" y="36106"/>
                  </a:lnTo>
                  <a:lnTo>
                    <a:pt x="234411" y="20838"/>
                  </a:lnTo>
                  <a:lnTo>
                    <a:pt x="195041" y="1504"/>
                  </a:lnTo>
                  <a:lnTo>
                    <a:pt x="171240" y="0"/>
                  </a:lnTo>
                  <a:lnTo>
                    <a:pt x="123421" y="8566"/>
                  </a:lnTo>
                  <a:lnTo>
                    <a:pt x="81350" y="29929"/>
                  </a:lnTo>
                  <a:lnTo>
                    <a:pt x="49297" y="59798"/>
                  </a:lnTo>
                  <a:lnTo>
                    <a:pt x="20435" y="104736"/>
                  </a:lnTo>
                  <a:lnTo>
                    <a:pt x="1779" y="159843"/>
                  </a:lnTo>
                  <a:lnTo>
                    <a:pt x="0" y="222721"/>
                  </a:lnTo>
                  <a:lnTo>
                    <a:pt x="10568" y="274959"/>
                  </a:lnTo>
                  <a:lnTo>
                    <a:pt x="32325" y="317903"/>
                  </a:lnTo>
                  <a:lnTo>
                    <a:pt x="52288" y="341429"/>
                  </a:lnTo>
                  <a:lnTo>
                    <a:pt x="79903" y="3616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173955" y="3951032"/>
              <a:ext cx="288253" cy="452226"/>
            </a:xfrm>
            <a:custGeom>
              <a:avLst/>
              <a:gdLst/>
              <a:ahLst/>
              <a:cxnLst/>
              <a:rect l="0" t="0" r="0" b="0"/>
              <a:pathLst>
                <a:path w="288253" h="452226">
                  <a:moveTo>
                    <a:pt x="152928" y="48415"/>
                  </a:moveTo>
                  <a:lnTo>
                    <a:pt x="143353" y="24368"/>
                  </a:lnTo>
                  <a:lnTo>
                    <a:pt x="132685" y="10041"/>
                  </a:lnTo>
                  <a:lnTo>
                    <a:pt x="113905" y="2114"/>
                  </a:lnTo>
                  <a:lnTo>
                    <a:pt x="102347" y="0"/>
                  </a:lnTo>
                  <a:lnTo>
                    <a:pt x="92301" y="2100"/>
                  </a:lnTo>
                  <a:lnTo>
                    <a:pt x="74900" y="13793"/>
                  </a:lnTo>
                  <a:lnTo>
                    <a:pt x="30332" y="70129"/>
                  </a:lnTo>
                  <a:lnTo>
                    <a:pt x="14698" y="106841"/>
                  </a:lnTo>
                  <a:lnTo>
                    <a:pt x="6170" y="169573"/>
                  </a:lnTo>
                  <a:lnTo>
                    <a:pt x="0" y="220924"/>
                  </a:lnTo>
                  <a:lnTo>
                    <a:pt x="3371" y="273184"/>
                  </a:lnTo>
                  <a:lnTo>
                    <a:pt x="6060" y="323373"/>
                  </a:lnTo>
                  <a:lnTo>
                    <a:pt x="10834" y="349603"/>
                  </a:lnTo>
                  <a:lnTo>
                    <a:pt x="31278" y="384101"/>
                  </a:lnTo>
                  <a:lnTo>
                    <a:pt x="69627" y="424859"/>
                  </a:lnTo>
                  <a:lnTo>
                    <a:pt x="121464" y="450743"/>
                  </a:lnTo>
                  <a:lnTo>
                    <a:pt x="145573" y="452225"/>
                  </a:lnTo>
                  <a:lnTo>
                    <a:pt x="170717" y="447815"/>
                  </a:lnTo>
                  <a:lnTo>
                    <a:pt x="226197" y="419407"/>
                  </a:lnTo>
                  <a:lnTo>
                    <a:pt x="252496" y="393475"/>
                  </a:lnTo>
                  <a:lnTo>
                    <a:pt x="278055" y="342899"/>
                  </a:lnTo>
                  <a:lnTo>
                    <a:pt x="284579" y="318507"/>
                  </a:lnTo>
                  <a:lnTo>
                    <a:pt x="288252" y="265312"/>
                  </a:lnTo>
                  <a:lnTo>
                    <a:pt x="288170" y="208607"/>
                  </a:lnTo>
                  <a:lnTo>
                    <a:pt x="278255" y="156227"/>
                  </a:lnTo>
                  <a:lnTo>
                    <a:pt x="265321" y="122863"/>
                  </a:lnTo>
                  <a:lnTo>
                    <a:pt x="226327" y="62129"/>
                  </a:lnTo>
                  <a:lnTo>
                    <a:pt x="192903" y="31497"/>
                  </a:lnTo>
                  <a:lnTo>
                    <a:pt x="166795" y="23348"/>
                  </a:lnTo>
                  <a:lnTo>
                    <a:pt x="138034" y="22066"/>
                  </a:lnTo>
                  <a:lnTo>
                    <a:pt x="113553" y="29295"/>
                  </a:lnTo>
                  <a:lnTo>
                    <a:pt x="77647" y="53000"/>
                  </a:lnTo>
                  <a:lnTo>
                    <a:pt x="47643" y="800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3148324" y="4294341"/>
            <a:ext cx="5074104" cy="2037942"/>
            <a:chOff x="3148324" y="4294341"/>
            <a:chExt cx="5074104" cy="2037942"/>
          </a:xfrm>
        </p:grpSpPr>
        <p:sp>
          <p:nvSpPr>
            <p:cNvPr id="94" name="Freeform 93"/>
            <p:cNvSpPr/>
            <p:nvPr/>
          </p:nvSpPr>
          <p:spPr>
            <a:xfrm>
              <a:off x="4242655" y="4833754"/>
              <a:ext cx="509448" cy="955538"/>
            </a:xfrm>
            <a:custGeom>
              <a:avLst/>
              <a:gdLst/>
              <a:ahLst/>
              <a:cxnLst/>
              <a:rect l="0" t="0" r="0" b="0"/>
              <a:pathLst>
                <a:path w="509448" h="955538">
                  <a:moveTo>
                    <a:pt x="0" y="155372"/>
                  </a:moveTo>
                  <a:lnTo>
                    <a:pt x="17981" y="139730"/>
                  </a:lnTo>
                  <a:lnTo>
                    <a:pt x="76331" y="105036"/>
                  </a:lnTo>
                  <a:lnTo>
                    <a:pt x="133924" y="85486"/>
                  </a:lnTo>
                  <a:lnTo>
                    <a:pt x="194714" y="67674"/>
                  </a:lnTo>
                  <a:lnTo>
                    <a:pt x="251983" y="50092"/>
                  </a:lnTo>
                  <a:lnTo>
                    <a:pt x="313640" y="32540"/>
                  </a:lnTo>
                  <a:lnTo>
                    <a:pt x="368753" y="18501"/>
                  </a:lnTo>
                  <a:lnTo>
                    <a:pt x="419111" y="4463"/>
                  </a:lnTo>
                  <a:lnTo>
                    <a:pt x="477324" y="0"/>
                  </a:lnTo>
                  <a:lnTo>
                    <a:pt x="502263" y="3649"/>
                  </a:lnTo>
                  <a:lnTo>
                    <a:pt x="507977" y="9770"/>
                  </a:lnTo>
                  <a:lnTo>
                    <a:pt x="509447" y="18530"/>
                  </a:lnTo>
                  <a:lnTo>
                    <a:pt x="500338" y="53215"/>
                  </a:lnTo>
                  <a:lnTo>
                    <a:pt x="487924" y="77213"/>
                  </a:lnTo>
                  <a:lnTo>
                    <a:pt x="446876" y="130406"/>
                  </a:lnTo>
                  <a:lnTo>
                    <a:pt x="417862" y="191298"/>
                  </a:lnTo>
                  <a:lnTo>
                    <a:pt x="392720" y="252718"/>
                  </a:lnTo>
                  <a:lnTo>
                    <a:pt x="376142" y="315241"/>
                  </a:lnTo>
                  <a:lnTo>
                    <a:pt x="360433" y="366585"/>
                  </a:lnTo>
                  <a:lnTo>
                    <a:pt x="339131" y="424387"/>
                  </a:lnTo>
                  <a:lnTo>
                    <a:pt x="323312" y="481471"/>
                  </a:lnTo>
                  <a:lnTo>
                    <a:pt x="308923" y="534602"/>
                  </a:lnTo>
                  <a:lnTo>
                    <a:pt x="294815" y="595876"/>
                  </a:lnTo>
                  <a:lnTo>
                    <a:pt x="280763" y="653386"/>
                  </a:lnTo>
                  <a:lnTo>
                    <a:pt x="263213" y="715533"/>
                  </a:lnTo>
                  <a:lnTo>
                    <a:pt x="244495" y="774280"/>
                  </a:lnTo>
                  <a:lnTo>
                    <a:pt x="219052" y="819985"/>
                  </a:lnTo>
                  <a:lnTo>
                    <a:pt x="211687" y="882936"/>
                  </a:lnTo>
                  <a:lnTo>
                    <a:pt x="202335" y="945351"/>
                  </a:lnTo>
                  <a:lnTo>
                    <a:pt x="200042" y="9555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137577" y="4852255"/>
              <a:ext cx="126343" cy="800167"/>
            </a:xfrm>
            <a:custGeom>
              <a:avLst/>
              <a:gdLst/>
              <a:ahLst/>
              <a:cxnLst/>
              <a:rect l="0" t="0" r="0" b="0"/>
              <a:pathLst>
                <a:path w="126343" h="800167">
                  <a:moveTo>
                    <a:pt x="0" y="0"/>
                  </a:moveTo>
                  <a:lnTo>
                    <a:pt x="3120" y="48931"/>
                  </a:lnTo>
                  <a:lnTo>
                    <a:pt x="14655" y="102472"/>
                  </a:lnTo>
                  <a:lnTo>
                    <a:pt x="29368" y="156419"/>
                  </a:lnTo>
                  <a:lnTo>
                    <a:pt x="50472" y="219068"/>
                  </a:lnTo>
                  <a:lnTo>
                    <a:pt x="66252" y="271260"/>
                  </a:lnTo>
                  <a:lnTo>
                    <a:pt x="77082" y="321359"/>
                  </a:lnTo>
                  <a:lnTo>
                    <a:pt x="91222" y="380633"/>
                  </a:lnTo>
                  <a:lnTo>
                    <a:pt x="100599" y="442153"/>
                  </a:lnTo>
                  <a:lnTo>
                    <a:pt x="105066" y="501846"/>
                  </a:lnTo>
                  <a:lnTo>
                    <a:pt x="113344" y="558355"/>
                  </a:lnTo>
                  <a:lnTo>
                    <a:pt x="115082" y="606466"/>
                  </a:lnTo>
                  <a:lnTo>
                    <a:pt x="115597" y="662055"/>
                  </a:lnTo>
                  <a:lnTo>
                    <a:pt x="121360" y="722062"/>
                  </a:lnTo>
                  <a:lnTo>
                    <a:pt x="125687" y="780623"/>
                  </a:lnTo>
                  <a:lnTo>
                    <a:pt x="126342" y="800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485018" y="4780751"/>
              <a:ext cx="645575" cy="966427"/>
            </a:xfrm>
            <a:custGeom>
              <a:avLst/>
              <a:gdLst/>
              <a:ahLst/>
              <a:cxnLst/>
              <a:rect l="0" t="0" r="0" b="0"/>
              <a:pathLst>
                <a:path w="645575" h="966427">
                  <a:moveTo>
                    <a:pt x="0" y="8333"/>
                  </a:moveTo>
                  <a:lnTo>
                    <a:pt x="48931" y="0"/>
                  </a:lnTo>
                  <a:lnTo>
                    <a:pt x="108061" y="3827"/>
                  </a:lnTo>
                  <a:lnTo>
                    <a:pt x="161870" y="6998"/>
                  </a:lnTo>
                  <a:lnTo>
                    <a:pt x="224953" y="23711"/>
                  </a:lnTo>
                  <a:lnTo>
                    <a:pt x="275542" y="45729"/>
                  </a:lnTo>
                  <a:lnTo>
                    <a:pt x="335762" y="80025"/>
                  </a:lnTo>
                  <a:lnTo>
                    <a:pt x="366987" y="113673"/>
                  </a:lnTo>
                  <a:lnTo>
                    <a:pt x="395972" y="166965"/>
                  </a:lnTo>
                  <a:lnTo>
                    <a:pt x="406274" y="211703"/>
                  </a:lnTo>
                  <a:lnTo>
                    <a:pt x="406206" y="255764"/>
                  </a:lnTo>
                  <a:lnTo>
                    <a:pt x="395658" y="294165"/>
                  </a:lnTo>
                  <a:lnTo>
                    <a:pt x="371133" y="349063"/>
                  </a:lnTo>
                  <a:lnTo>
                    <a:pt x="347267" y="396562"/>
                  </a:lnTo>
                  <a:lnTo>
                    <a:pt x="346583" y="418356"/>
                  </a:lnTo>
                  <a:lnTo>
                    <a:pt x="351548" y="426741"/>
                  </a:lnTo>
                  <a:lnTo>
                    <a:pt x="412944" y="468821"/>
                  </a:lnTo>
                  <a:lnTo>
                    <a:pt x="432705" y="479717"/>
                  </a:lnTo>
                  <a:lnTo>
                    <a:pt x="496100" y="535472"/>
                  </a:lnTo>
                  <a:lnTo>
                    <a:pt x="556559" y="593084"/>
                  </a:lnTo>
                  <a:lnTo>
                    <a:pt x="599009" y="653053"/>
                  </a:lnTo>
                  <a:lnTo>
                    <a:pt x="627980" y="707214"/>
                  </a:lnTo>
                  <a:lnTo>
                    <a:pt x="643602" y="748983"/>
                  </a:lnTo>
                  <a:lnTo>
                    <a:pt x="645574" y="773858"/>
                  </a:lnTo>
                  <a:lnTo>
                    <a:pt x="637308" y="824013"/>
                  </a:lnTo>
                  <a:lnTo>
                    <a:pt x="622190" y="859499"/>
                  </a:lnTo>
                  <a:lnTo>
                    <a:pt x="587716" y="901761"/>
                  </a:lnTo>
                  <a:lnTo>
                    <a:pt x="526260" y="947270"/>
                  </a:lnTo>
                  <a:lnTo>
                    <a:pt x="495960" y="960230"/>
                  </a:lnTo>
                  <a:lnTo>
                    <a:pt x="463254" y="9664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202664" y="4868090"/>
              <a:ext cx="585117" cy="771183"/>
            </a:xfrm>
            <a:custGeom>
              <a:avLst/>
              <a:gdLst/>
              <a:ahLst/>
              <a:cxnLst/>
              <a:rect l="0" t="0" r="0" b="0"/>
              <a:pathLst>
                <a:path w="585117" h="771183">
                  <a:moveTo>
                    <a:pt x="324675" y="99979"/>
                  </a:moveTo>
                  <a:lnTo>
                    <a:pt x="310103" y="57287"/>
                  </a:lnTo>
                  <a:lnTo>
                    <a:pt x="279682" y="15637"/>
                  </a:lnTo>
                  <a:lnTo>
                    <a:pt x="257106" y="4002"/>
                  </a:lnTo>
                  <a:lnTo>
                    <a:pt x="232643" y="0"/>
                  </a:lnTo>
                  <a:lnTo>
                    <a:pt x="197971" y="5495"/>
                  </a:lnTo>
                  <a:lnTo>
                    <a:pt x="160921" y="21420"/>
                  </a:lnTo>
                  <a:lnTo>
                    <a:pt x="104057" y="68519"/>
                  </a:lnTo>
                  <a:lnTo>
                    <a:pt x="90922" y="83657"/>
                  </a:lnTo>
                  <a:lnTo>
                    <a:pt x="74610" y="110740"/>
                  </a:lnTo>
                  <a:lnTo>
                    <a:pt x="34425" y="154270"/>
                  </a:lnTo>
                  <a:lnTo>
                    <a:pt x="18227" y="201463"/>
                  </a:lnTo>
                  <a:lnTo>
                    <a:pt x="11607" y="248721"/>
                  </a:lnTo>
                  <a:lnTo>
                    <a:pt x="4057" y="303538"/>
                  </a:lnTo>
                  <a:lnTo>
                    <a:pt x="0" y="353055"/>
                  </a:lnTo>
                  <a:lnTo>
                    <a:pt x="4388" y="414130"/>
                  </a:lnTo>
                  <a:lnTo>
                    <a:pt x="13096" y="467321"/>
                  </a:lnTo>
                  <a:lnTo>
                    <a:pt x="27689" y="518811"/>
                  </a:lnTo>
                  <a:lnTo>
                    <a:pt x="53000" y="573457"/>
                  </a:lnTo>
                  <a:lnTo>
                    <a:pt x="90028" y="636905"/>
                  </a:lnTo>
                  <a:lnTo>
                    <a:pt x="118881" y="677871"/>
                  </a:lnTo>
                  <a:lnTo>
                    <a:pt x="178555" y="722623"/>
                  </a:lnTo>
                  <a:lnTo>
                    <a:pt x="239228" y="751089"/>
                  </a:lnTo>
                  <a:lnTo>
                    <a:pt x="297608" y="768905"/>
                  </a:lnTo>
                  <a:lnTo>
                    <a:pt x="353570" y="771182"/>
                  </a:lnTo>
                  <a:lnTo>
                    <a:pt x="406293" y="762063"/>
                  </a:lnTo>
                  <a:lnTo>
                    <a:pt x="461680" y="743408"/>
                  </a:lnTo>
                  <a:lnTo>
                    <a:pt x="503730" y="717193"/>
                  </a:lnTo>
                  <a:lnTo>
                    <a:pt x="547401" y="676906"/>
                  </a:lnTo>
                  <a:lnTo>
                    <a:pt x="566663" y="641237"/>
                  </a:lnTo>
                  <a:lnTo>
                    <a:pt x="582482" y="593329"/>
                  </a:lnTo>
                  <a:lnTo>
                    <a:pt x="585116" y="549013"/>
                  </a:lnTo>
                  <a:lnTo>
                    <a:pt x="579238" y="495173"/>
                  </a:lnTo>
                  <a:lnTo>
                    <a:pt x="572141" y="440084"/>
                  </a:lnTo>
                  <a:lnTo>
                    <a:pt x="559475" y="380936"/>
                  </a:lnTo>
                  <a:lnTo>
                    <a:pt x="542220" y="322027"/>
                  </a:lnTo>
                  <a:lnTo>
                    <a:pt x="519812" y="263509"/>
                  </a:lnTo>
                  <a:lnTo>
                    <a:pt x="492855" y="208797"/>
                  </a:lnTo>
                  <a:lnTo>
                    <a:pt x="447873" y="150736"/>
                  </a:lnTo>
                  <a:lnTo>
                    <a:pt x="387570" y="100737"/>
                  </a:lnTo>
                  <a:lnTo>
                    <a:pt x="353059" y="82266"/>
                  </a:lnTo>
                  <a:lnTo>
                    <a:pt x="291715" y="62984"/>
                  </a:lnTo>
                  <a:lnTo>
                    <a:pt x="249659" y="60552"/>
                  </a:lnTo>
                  <a:lnTo>
                    <a:pt x="219390" y="683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797626" y="4804552"/>
              <a:ext cx="614077" cy="852078"/>
            </a:xfrm>
            <a:custGeom>
              <a:avLst/>
              <a:gdLst/>
              <a:ahLst/>
              <a:cxnLst/>
              <a:rect l="0" t="0" r="0" b="0"/>
              <a:pathLst>
                <a:path w="614077" h="852078">
                  <a:moveTo>
                    <a:pt x="235081" y="5589"/>
                  </a:moveTo>
                  <a:lnTo>
                    <a:pt x="218313" y="0"/>
                  </a:lnTo>
                  <a:lnTo>
                    <a:pt x="211035" y="693"/>
                  </a:lnTo>
                  <a:lnTo>
                    <a:pt x="169899" y="24803"/>
                  </a:lnTo>
                  <a:lnTo>
                    <a:pt x="117628" y="80051"/>
                  </a:lnTo>
                  <a:lnTo>
                    <a:pt x="77862" y="135151"/>
                  </a:lnTo>
                  <a:lnTo>
                    <a:pt x="43322" y="196479"/>
                  </a:lnTo>
                  <a:lnTo>
                    <a:pt x="25454" y="259931"/>
                  </a:lnTo>
                  <a:lnTo>
                    <a:pt x="10659" y="317612"/>
                  </a:lnTo>
                  <a:lnTo>
                    <a:pt x="0" y="368662"/>
                  </a:lnTo>
                  <a:lnTo>
                    <a:pt x="610" y="417063"/>
                  </a:lnTo>
                  <a:lnTo>
                    <a:pt x="2611" y="477808"/>
                  </a:lnTo>
                  <a:lnTo>
                    <a:pt x="11693" y="538074"/>
                  </a:lnTo>
                  <a:lnTo>
                    <a:pt x="33770" y="600186"/>
                  </a:lnTo>
                  <a:lnTo>
                    <a:pt x="58587" y="657628"/>
                  </a:lnTo>
                  <a:lnTo>
                    <a:pt x="98755" y="709733"/>
                  </a:lnTo>
                  <a:lnTo>
                    <a:pt x="162132" y="763362"/>
                  </a:lnTo>
                  <a:lnTo>
                    <a:pt x="224619" y="805730"/>
                  </a:lnTo>
                  <a:lnTo>
                    <a:pt x="277204" y="832441"/>
                  </a:lnTo>
                  <a:lnTo>
                    <a:pt x="328670" y="847594"/>
                  </a:lnTo>
                  <a:lnTo>
                    <a:pt x="382134" y="852077"/>
                  </a:lnTo>
                  <a:lnTo>
                    <a:pt x="435020" y="845996"/>
                  </a:lnTo>
                  <a:lnTo>
                    <a:pt x="481495" y="833666"/>
                  </a:lnTo>
                  <a:lnTo>
                    <a:pt x="528640" y="808539"/>
                  </a:lnTo>
                  <a:lnTo>
                    <a:pt x="555508" y="776814"/>
                  </a:lnTo>
                  <a:lnTo>
                    <a:pt x="578312" y="724172"/>
                  </a:lnTo>
                  <a:lnTo>
                    <a:pt x="595052" y="681497"/>
                  </a:lnTo>
                  <a:lnTo>
                    <a:pt x="605014" y="621506"/>
                  </a:lnTo>
                  <a:lnTo>
                    <a:pt x="612311" y="563990"/>
                  </a:lnTo>
                  <a:lnTo>
                    <a:pt x="613575" y="507953"/>
                  </a:lnTo>
                  <a:lnTo>
                    <a:pt x="613950" y="452485"/>
                  </a:lnTo>
                  <a:lnTo>
                    <a:pt x="614076" y="389746"/>
                  </a:lnTo>
                  <a:lnTo>
                    <a:pt x="610981" y="332293"/>
                  </a:lnTo>
                  <a:lnTo>
                    <a:pt x="599451" y="281473"/>
                  </a:lnTo>
                  <a:lnTo>
                    <a:pt x="564303" y="225412"/>
                  </a:lnTo>
                  <a:lnTo>
                    <a:pt x="508147" y="178059"/>
                  </a:lnTo>
                  <a:lnTo>
                    <a:pt x="464424" y="145646"/>
                  </a:lnTo>
                  <a:lnTo>
                    <a:pt x="406456" y="116469"/>
                  </a:lnTo>
                  <a:lnTo>
                    <a:pt x="382480" y="1108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664002" y="5578721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21057" y="57265"/>
                  </a:lnTo>
                  <a:lnTo>
                    <a:pt x="21057" y="106655"/>
                  </a:lnTo>
                  <a:lnTo>
                    <a:pt x="17938" y="155214"/>
                  </a:lnTo>
                  <a:lnTo>
                    <a:pt x="6403" y="207955"/>
                  </a:lnTo>
                  <a:lnTo>
                    <a:pt x="1265" y="260573"/>
                  </a:lnTo>
                  <a:lnTo>
                    <a:pt x="250" y="30978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578422" y="4831354"/>
              <a:ext cx="569478" cy="642083"/>
            </a:xfrm>
            <a:custGeom>
              <a:avLst/>
              <a:gdLst/>
              <a:ahLst/>
              <a:cxnLst/>
              <a:rect l="0" t="0" r="0" b="0"/>
              <a:pathLst>
                <a:path w="569478" h="642083">
                  <a:moveTo>
                    <a:pt x="569477" y="73544"/>
                  </a:moveTo>
                  <a:lnTo>
                    <a:pt x="514389" y="24045"/>
                  </a:lnTo>
                  <a:lnTo>
                    <a:pt x="484524" y="8835"/>
                  </a:lnTo>
                  <a:lnTo>
                    <a:pt x="433416" y="1620"/>
                  </a:lnTo>
                  <a:lnTo>
                    <a:pt x="385143" y="370"/>
                  </a:lnTo>
                  <a:lnTo>
                    <a:pt x="334965" y="0"/>
                  </a:lnTo>
                  <a:lnTo>
                    <a:pt x="275495" y="2994"/>
                  </a:lnTo>
                  <a:lnTo>
                    <a:pt x="224277" y="14504"/>
                  </a:lnTo>
                  <a:lnTo>
                    <a:pt x="161356" y="39845"/>
                  </a:lnTo>
                  <a:lnTo>
                    <a:pt x="105381" y="68803"/>
                  </a:lnTo>
                  <a:lnTo>
                    <a:pt x="50147" y="110830"/>
                  </a:lnTo>
                  <a:lnTo>
                    <a:pt x="13128" y="141134"/>
                  </a:lnTo>
                  <a:lnTo>
                    <a:pt x="1286" y="159736"/>
                  </a:lnTo>
                  <a:lnTo>
                    <a:pt x="0" y="169610"/>
                  </a:lnTo>
                  <a:lnTo>
                    <a:pt x="4810" y="189939"/>
                  </a:lnTo>
                  <a:lnTo>
                    <a:pt x="17867" y="207553"/>
                  </a:lnTo>
                  <a:lnTo>
                    <a:pt x="35368" y="222011"/>
                  </a:lnTo>
                  <a:lnTo>
                    <a:pt x="91129" y="250315"/>
                  </a:lnTo>
                  <a:lnTo>
                    <a:pt x="150855" y="287404"/>
                  </a:lnTo>
                  <a:lnTo>
                    <a:pt x="209283" y="328784"/>
                  </a:lnTo>
                  <a:lnTo>
                    <a:pt x="241960" y="360744"/>
                  </a:lnTo>
                  <a:lnTo>
                    <a:pt x="255458" y="381343"/>
                  </a:lnTo>
                  <a:lnTo>
                    <a:pt x="268464" y="419247"/>
                  </a:lnTo>
                  <a:lnTo>
                    <a:pt x="273451" y="477096"/>
                  </a:lnTo>
                  <a:lnTo>
                    <a:pt x="271793" y="507924"/>
                  </a:lnTo>
                  <a:lnTo>
                    <a:pt x="263258" y="533323"/>
                  </a:lnTo>
                  <a:lnTo>
                    <a:pt x="248545" y="553191"/>
                  </a:lnTo>
                  <a:lnTo>
                    <a:pt x="199141" y="598401"/>
                  </a:lnTo>
                  <a:lnTo>
                    <a:pt x="147280" y="619329"/>
                  </a:lnTo>
                  <a:lnTo>
                    <a:pt x="88753" y="637180"/>
                  </a:lnTo>
                  <a:lnTo>
                    <a:pt x="64109" y="642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663588" y="4683799"/>
              <a:ext cx="178985" cy="810696"/>
            </a:xfrm>
            <a:custGeom>
              <a:avLst/>
              <a:gdLst/>
              <a:ahLst/>
              <a:cxnLst/>
              <a:rect l="0" t="0" r="0" b="0"/>
              <a:pathLst>
                <a:path w="178985" h="810696">
                  <a:moveTo>
                    <a:pt x="178984" y="0"/>
                  </a:moveTo>
                  <a:lnTo>
                    <a:pt x="162217" y="5589"/>
                  </a:lnTo>
                  <a:lnTo>
                    <a:pt x="147746" y="20812"/>
                  </a:lnTo>
                  <a:lnTo>
                    <a:pt x="135854" y="43175"/>
                  </a:lnTo>
                  <a:lnTo>
                    <a:pt x="128221" y="95659"/>
                  </a:lnTo>
                  <a:lnTo>
                    <a:pt x="126713" y="151087"/>
                  </a:lnTo>
                  <a:lnTo>
                    <a:pt x="125245" y="213162"/>
                  </a:lnTo>
                  <a:lnTo>
                    <a:pt x="118023" y="267884"/>
                  </a:lnTo>
                  <a:lnTo>
                    <a:pt x="113348" y="320359"/>
                  </a:lnTo>
                  <a:lnTo>
                    <a:pt x="104554" y="377241"/>
                  </a:lnTo>
                  <a:lnTo>
                    <a:pt x="97659" y="431139"/>
                  </a:lnTo>
                  <a:lnTo>
                    <a:pt x="92497" y="481034"/>
                  </a:lnTo>
                  <a:lnTo>
                    <a:pt x="80272" y="539816"/>
                  </a:lnTo>
                  <a:lnTo>
                    <a:pt x="70058" y="587974"/>
                  </a:lnTo>
                  <a:lnTo>
                    <a:pt x="56126" y="648244"/>
                  </a:lnTo>
                  <a:lnTo>
                    <a:pt x="38989" y="705210"/>
                  </a:lnTo>
                  <a:lnTo>
                    <a:pt x="15013" y="767168"/>
                  </a:lnTo>
                  <a:lnTo>
                    <a:pt x="0" y="8106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148324" y="4570454"/>
              <a:ext cx="2463037" cy="1761829"/>
            </a:xfrm>
            <a:custGeom>
              <a:avLst/>
              <a:gdLst/>
              <a:ahLst/>
              <a:cxnLst/>
              <a:rect l="0" t="0" r="0" b="0"/>
              <a:pathLst>
                <a:path w="2463037" h="1761829">
                  <a:moveTo>
                    <a:pt x="2210352" y="60703"/>
                  </a:moveTo>
                  <a:lnTo>
                    <a:pt x="2146902" y="42744"/>
                  </a:lnTo>
                  <a:lnTo>
                    <a:pt x="2088807" y="29036"/>
                  </a:lnTo>
                  <a:lnTo>
                    <a:pt x="2030830" y="12729"/>
                  </a:lnTo>
                  <a:lnTo>
                    <a:pt x="1968567" y="5863"/>
                  </a:lnTo>
                  <a:lnTo>
                    <a:pt x="1911374" y="0"/>
                  </a:lnTo>
                  <a:lnTo>
                    <a:pt x="1850127" y="3609"/>
                  </a:lnTo>
                  <a:lnTo>
                    <a:pt x="1792969" y="7181"/>
                  </a:lnTo>
                  <a:lnTo>
                    <a:pt x="1733499" y="7887"/>
                  </a:lnTo>
                  <a:lnTo>
                    <a:pt x="1671362" y="8026"/>
                  </a:lnTo>
                  <a:lnTo>
                    <a:pt x="1612858" y="8054"/>
                  </a:lnTo>
                  <a:lnTo>
                    <a:pt x="1563304" y="8058"/>
                  </a:lnTo>
                  <a:lnTo>
                    <a:pt x="1512746" y="9230"/>
                  </a:lnTo>
                  <a:lnTo>
                    <a:pt x="1450029" y="19513"/>
                  </a:lnTo>
                  <a:lnTo>
                    <a:pt x="1398985" y="29391"/>
                  </a:lnTo>
                  <a:lnTo>
                    <a:pt x="1346816" y="36607"/>
                  </a:lnTo>
                  <a:lnTo>
                    <a:pt x="1294314" y="41865"/>
                  </a:lnTo>
                  <a:lnTo>
                    <a:pt x="1241713" y="50832"/>
                  </a:lnTo>
                  <a:lnTo>
                    <a:pt x="1189082" y="60898"/>
                  </a:lnTo>
                  <a:lnTo>
                    <a:pt x="1133324" y="74408"/>
                  </a:lnTo>
                  <a:lnTo>
                    <a:pt x="1075469" y="90110"/>
                  </a:lnTo>
                  <a:lnTo>
                    <a:pt x="1021282" y="102172"/>
                  </a:lnTo>
                  <a:lnTo>
                    <a:pt x="968182" y="116274"/>
                  </a:lnTo>
                  <a:lnTo>
                    <a:pt x="915404" y="132150"/>
                  </a:lnTo>
                  <a:lnTo>
                    <a:pt x="862721" y="147383"/>
                  </a:lnTo>
                  <a:lnTo>
                    <a:pt x="810067" y="166714"/>
                  </a:lnTo>
                  <a:lnTo>
                    <a:pt x="757420" y="184141"/>
                  </a:lnTo>
                  <a:lnTo>
                    <a:pt x="704777" y="199832"/>
                  </a:lnTo>
                  <a:lnTo>
                    <a:pt x="652134" y="222419"/>
                  </a:lnTo>
                  <a:lnTo>
                    <a:pt x="602611" y="248219"/>
                  </a:lnTo>
                  <a:lnTo>
                    <a:pt x="555182" y="270681"/>
                  </a:lnTo>
                  <a:lnTo>
                    <a:pt x="492343" y="304821"/>
                  </a:lnTo>
                  <a:lnTo>
                    <a:pt x="434870" y="338124"/>
                  </a:lnTo>
                  <a:lnTo>
                    <a:pt x="378457" y="377285"/>
                  </a:lnTo>
                  <a:lnTo>
                    <a:pt x="322254" y="418815"/>
                  </a:lnTo>
                  <a:lnTo>
                    <a:pt x="267262" y="460814"/>
                  </a:lnTo>
                  <a:lnTo>
                    <a:pt x="204965" y="519021"/>
                  </a:lnTo>
                  <a:lnTo>
                    <a:pt x="150618" y="579068"/>
                  </a:lnTo>
                  <a:lnTo>
                    <a:pt x="113862" y="633239"/>
                  </a:lnTo>
                  <a:lnTo>
                    <a:pt x="73818" y="694672"/>
                  </a:lnTo>
                  <a:lnTo>
                    <a:pt x="45139" y="749011"/>
                  </a:lnTo>
                  <a:lnTo>
                    <a:pt x="25350" y="804805"/>
                  </a:lnTo>
                  <a:lnTo>
                    <a:pt x="10176" y="857766"/>
                  </a:lnTo>
                  <a:lnTo>
                    <a:pt x="1502" y="907959"/>
                  </a:lnTo>
                  <a:lnTo>
                    <a:pt x="0" y="960219"/>
                  </a:lnTo>
                  <a:lnTo>
                    <a:pt x="7898" y="1015544"/>
                  </a:lnTo>
                  <a:lnTo>
                    <a:pt x="23842" y="1060268"/>
                  </a:lnTo>
                  <a:lnTo>
                    <a:pt x="54799" y="1113468"/>
                  </a:lnTo>
                  <a:lnTo>
                    <a:pt x="78470" y="1155650"/>
                  </a:lnTo>
                  <a:lnTo>
                    <a:pt x="128379" y="1210503"/>
                  </a:lnTo>
                  <a:lnTo>
                    <a:pt x="185939" y="1260071"/>
                  </a:lnTo>
                  <a:lnTo>
                    <a:pt x="241135" y="1304567"/>
                  </a:lnTo>
                  <a:lnTo>
                    <a:pt x="299202" y="1344306"/>
                  </a:lnTo>
                  <a:lnTo>
                    <a:pt x="356945" y="1375899"/>
                  </a:lnTo>
                  <a:lnTo>
                    <a:pt x="419000" y="1410259"/>
                  </a:lnTo>
                  <a:lnTo>
                    <a:pt x="481518" y="1443606"/>
                  </a:lnTo>
                  <a:lnTo>
                    <a:pt x="537630" y="1471439"/>
                  </a:lnTo>
                  <a:lnTo>
                    <a:pt x="591821" y="1495023"/>
                  </a:lnTo>
                  <a:lnTo>
                    <a:pt x="646092" y="1516829"/>
                  </a:lnTo>
                  <a:lnTo>
                    <a:pt x="704936" y="1538109"/>
                  </a:lnTo>
                  <a:lnTo>
                    <a:pt x="762276" y="1559231"/>
                  </a:lnTo>
                  <a:lnTo>
                    <a:pt x="806761" y="1573284"/>
                  </a:lnTo>
                  <a:lnTo>
                    <a:pt x="850709" y="1587329"/>
                  </a:lnTo>
                  <a:lnTo>
                    <a:pt x="893638" y="1601371"/>
                  </a:lnTo>
                  <a:lnTo>
                    <a:pt x="936114" y="1615410"/>
                  </a:lnTo>
                  <a:lnTo>
                    <a:pt x="981509" y="1626328"/>
                  </a:lnTo>
                  <a:lnTo>
                    <a:pt x="1028980" y="1636251"/>
                  </a:lnTo>
                  <a:lnTo>
                    <a:pt x="1077374" y="1648460"/>
                  </a:lnTo>
                  <a:lnTo>
                    <a:pt x="1126179" y="1661684"/>
                  </a:lnTo>
                  <a:lnTo>
                    <a:pt x="1175166" y="1674191"/>
                  </a:lnTo>
                  <a:lnTo>
                    <a:pt x="1224234" y="1683649"/>
                  </a:lnTo>
                  <a:lnTo>
                    <a:pt x="1273339" y="1691752"/>
                  </a:lnTo>
                  <a:lnTo>
                    <a:pt x="1323629" y="1699253"/>
                  </a:lnTo>
                  <a:lnTo>
                    <a:pt x="1377176" y="1706486"/>
                  </a:lnTo>
                  <a:lnTo>
                    <a:pt x="1429050" y="1713601"/>
                  </a:lnTo>
                  <a:lnTo>
                    <a:pt x="1480571" y="1720662"/>
                  </a:lnTo>
                  <a:lnTo>
                    <a:pt x="1534665" y="1727700"/>
                  </a:lnTo>
                  <a:lnTo>
                    <a:pt x="1593022" y="1734727"/>
                  </a:lnTo>
                  <a:lnTo>
                    <a:pt x="1652883" y="1740580"/>
                  </a:lnTo>
                  <a:lnTo>
                    <a:pt x="1710684" y="1743181"/>
                  </a:lnTo>
                  <a:lnTo>
                    <a:pt x="1767569" y="1747457"/>
                  </a:lnTo>
                  <a:lnTo>
                    <a:pt x="1825216" y="1752087"/>
                  </a:lnTo>
                  <a:lnTo>
                    <a:pt x="1885932" y="1754145"/>
                  </a:lnTo>
                  <a:lnTo>
                    <a:pt x="1948012" y="1755059"/>
                  </a:lnTo>
                  <a:lnTo>
                    <a:pt x="2010698" y="1755466"/>
                  </a:lnTo>
                  <a:lnTo>
                    <a:pt x="2073654" y="1755646"/>
                  </a:lnTo>
                  <a:lnTo>
                    <a:pt x="2136729" y="1758846"/>
                  </a:lnTo>
                  <a:lnTo>
                    <a:pt x="2168289" y="1761337"/>
                  </a:lnTo>
                  <a:lnTo>
                    <a:pt x="2201027" y="1761828"/>
                  </a:lnTo>
                  <a:lnTo>
                    <a:pt x="2234551" y="1760985"/>
                  </a:lnTo>
                  <a:lnTo>
                    <a:pt x="2268599" y="1759254"/>
                  </a:lnTo>
                  <a:lnTo>
                    <a:pt x="2328266" y="1757330"/>
                  </a:lnTo>
                  <a:lnTo>
                    <a:pt x="2379741" y="1756475"/>
                  </a:lnTo>
                  <a:lnTo>
                    <a:pt x="2435756" y="1755993"/>
                  </a:lnTo>
                  <a:lnTo>
                    <a:pt x="2463036" y="1755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814800" y="4294341"/>
              <a:ext cx="3407628" cy="1979220"/>
            </a:xfrm>
            <a:custGeom>
              <a:avLst/>
              <a:gdLst/>
              <a:ahLst/>
              <a:cxnLst/>
              <a:rect l="0" t="0" r="0" b="0"/>
              <a:pathLst>
                <a:path w="3407628" h="1979220">
                  <a:moveTo>
                    <a:pt x="3407627" y="1073811"/>
                  </a:moveTo>
                  <a:lnTo>
                    <a:pt x="3404508" y="1016546"/>
                  </a:lnTo>
                  <a:lnTo>
                    <a:pt x="3398563" y="955654"/>
                  </a:lnTo>
                  <a:lnTo>
                    <a:pt x="3385838" y="892785"/>
                  </a:lnTo>
                  <a:lnTo>
                    <a:pt x="3367757" y="831603"/>
                  </a:lnTo>
                  <a:lnTo>
                    <a:pt x="3342398" y="770095"/>
                  </a:lnTo>
                  <a:lnTo>
                    <a:pt x="3317620" y="719453"/>
                  </a:lnTo>
                  <a:lnTo>
                    <a:pt x="3275586" y="663674"/>
                  </a:lnTo>
                  <a:lnTo>
                    <a:pt x="3227892" y="610620"/>
                  </a:lnTo>
                  <a:lnTo>
                    <a:pt x="3174732" y="557922"/>
                  </a:lnTo>
                  <a:lnTo>
                    <a:pt x="3114280" y="505273"/>
                  </a:lnTo>
                  <a:lnTo>
                    <a:pt x="3055361" y="463158"/>
                  </a:lnTo>
                  <a:lnTo>
                    <a:pt x="2997449" y="424163"/>
                  </a:lnTo>
                  <a:lnTo>
                    <a:pt x="2935361" y="387994"/>
                  </a:lnTo>
                  <a:lnTo>
                    <a:pt x="2884121" y="363028"/>
                  </a:lnTo>
                  <a:lnTo>
                    <a:pt x="2831895" y="335224"/>
                  </a:lnTo>
                  <a:lnTo>
                    <a:pt x="2773786" y="310348"/>
                  </a:lnTo>
                  <a:lnTo>
                    <a:pt x="2717704" y="288159"/>
                  </a:lnTo>
                  <a:lnTo>
                    <a:pt x="2664042" y="261178"/>
                  </a:lnTo>
                  <a:lnTo>
                    <a:pt x="2605509" y="236546"/>
                  </a:lnTo>
                  <a:lnTo>
                    <a:pt x="2543712" y="214429"/>
                  </a:lnTo>
                  <a:lnTo>
                    <a:pt x="2486537" y="193059"/>
                  </a:lnTo>
                  <a:lnTo>
                    <a:pt x="2426962" y="171908"/>
                  </a:lnTo>
                  <a:lnTo>
                    <a:pt x="2364857" y="156413"/>
                  </a:lnTo>
                  <a:lnTo>
                    <a:pt x="2302002" y="138824"/>
                  </a:lnTo>
                  <a:lnTo>
                    <a:pt x="2256843" y="125597"/>
                  </a:lnTo>
                  <a:lnTo>
                    <a:pt x="2210646" y="113089"/>
                  </a:lnTo>
                  <a:lnTo>
                    <a:pt x="2166717" y="103631"/>
                  </a:lnTo>
                  <a:lnTo>
                    <a:pt x="2123796" y="92408"/>
                  </a:lnTo>
                  <a:lnTo>
                    <a:pt x="2081324" y="80791"/>
                  </a:lnTo>
                  <a:lnTo>
                    <a:pt x="2017951" y="67674"/>
                  </a:lnTo>
                  <a:lnTo>
                    <a:pt x="1975790" y="60050"/>
                  </a:lnTo>
                  <a:lnTo>
                    <a:pt x="1930534" y="52762"/>
                  </a:lnTo>
                  <a:lnTo>
                    <a:pt x="1884295" y="45623"/>
                  </a:lnTo>
                  <a:lnTo>
                    <a:pt x="1840348" y="38551"/>
                  </a:lnTo>
                  <a:lnTo>
                    <a:pt x="1797419" y="31508"/>
                  </a:lnTo>
                  <a:lnTo>
                    <a:pt x="1754943" y="24479"/>
                  </a:lnTo>
                  <a:lnTo>
                    <a:pt x="1691568" y="15114"/>
                  </a:lnTo>
                  <a:lnTo>
                    <a:pt x="1649406" y="12513"/>
                  </a:lnTo>
                  <a:lnTo>
                    <a:pt x="1604152" y="8238"/>
                  </a:lnTo>
                  <a:lnTo>
                    <a:pt x="1557912" y="3608"/>
                  </a:lnTo>
                  <a:lnTo>
                    <a:pt x="1513964" y="1550"/>
                  </a:lnTo>
                  <a:lnTo>
                    <a:pt x="1471035" y="635"/>
                  </a:lnTo>
                  <a:lnTo>
                    <a:pt x="1428559" y="229"/>
                  </a:lnTo>
                  <a:lnTo>
                    <a:pt x="1365184" y="0"/>
                  </a:lnTo>
                  <a:lnTo>
                    <a:pt x="1301953" y="1102"/>
                  </a:lnTo>
                  <a:lnTo>
                    <a:pt x="1259826" y="5506"/>
                  </a:lnTo>
                  <a:lnTo>
                    <a:pt x="1214585" y="8242"/>
                  </a:lnTo>
                  <a:lnTo>
                    <a:pt x="1168352" y="10629"/>
                  </a:lnTo>
                  <a:lnTo>
                    <a:pt x="1124408" y="15589"/>
                  </a:lnTo>
                  <a:lnTo>
                    <a:pt x="1081480" y="21693"/>
                  </a:lnTo>
                  <a:lnTo>
                    <a:pt x="1039004" y="28305"/>
                  </a:lnTo>
                  <a:lnTo>
                    <a:pt x="975630" y="38605"/>
                  </a:lnTo>
                  <a:lnTo>
                    <a:pt x="912399" y="49065"/>
                  </a:lnTo>
                  <a:lnTo>
                    <a:pt x="849210" y="60743"/>
                  </a:lnTo>
                  <a:lnTo>
                    <a:pt x="786034" y="77332"/>
                  </a:lnTo>
                  <a:lnTo>
                    <a:pt x="722861" y="91346"/>
                  </a:lnTo>
                  <a:lnTo>
                    <a:pt x="659690" y="109796"/>
                  </a:lnTo>
                  <a:lnTo>
                    <a:pt x="597689" y="131250"/>
                  </a:lnTo>
                  <a:lnTo>
                    <a:pt x="540583" y="158144"/>
                  </a:lnTo>
                  <a:lnTo>
                    <a:pt x="480899" y="181450"/>
                  </a:lnTo>
                  <a:lnTo>
                    <a:pt x="425650" y="204344"/>
                  </a:lnTo>
                  <a:lnTo>
                    <a:pt x="372236" y="231664"/>
                  </a:lnTo>
                  <a:lnTo>
                    <a:pt x="319364" y="255097"/>
                  </a:lnTo>
                  <a:lnTo>
                    <a:pt x="267824" y="278027"/>
                  </a:lnTo>
                  <a:lnTo>
                    <a:pt x="207894" y="313505"/>
                  </a:lnTo>
                  <a:lnTo>
                    <a:pt x="150996" y="343389"/>
                  </a:lnTo>
                  <a:lnTo>
                    <a:pt x="95866" y="371823"/>
                  </a:lnTo>
                  <a:lnTo>
                    <a:pt x="33540" y="406994"/>
                  </a:lnTo>
                  <a:lnTo>
                    <a:pt x="3631" y="428059"/>
                  </a:lnTo>
                  <a:lnTo>
                    <a:pt x="49" y="429230"/>
                  </a:lnTo>
                  <a:lnTo>
                    <a:pt x="0" y="426501"/>
                  </a:lnTo>
                  <a:lnTo>
                    <a:pt x="2308" y="421173"/>
                  </a:lnTo>
                  <a:lnTo>
                    <a:pt x="14230" y="412132"/>
                  </a:lnTo>
                  <a:lnTo>
                    <a:pt x="70735" y="378147"/>
                  </a:lnTo>
                  <a:lnTo>
                    <a:pt x="125160" y="350967"/>
                  </a:lnTo>
                  <a:lnTo>
                    <a:pt x="187772" y="325616"/>
                  </a:lnTo>
                  <a:lnTo>
                    <a:pt x="239102" y="305031"/>
                  </a:lnTo>
                  <a:lnTo>
                    <a:pt x="297595" y="280995"/>
                  </a:lnTo>
                  <a:lnTo>
                    <a:pt x="342001" y="264043"/>
                  </a:lnTo>
                  <a:lnTo>
                    <a:pt x="385133" y="252610"/>
                  </a:lnTo>
                  <a:lnTo>
                    <a:pt x="430820" y="240509"/>
                  </a:lnTo>
                  <a:lnTo>
                    <a:pt x="478421" y="227332"/>
                  </a:lnTo>
                  <a:lnTo>
                    <a:pt x="526873" y="213677"/>
                  </a:lnTo>
                  <a:lnTo>
                    <a:pt x="575703" y="202929"/>
                  </a:lnTo>
                  <a:lnTo>
                    <a:pt x="625872" y="193082"/>
                  </a:lnTo>
                  <a:lnTo>
                    <a:pt x="679364" y="180907"/>
                  </a:lnTo>
                  <a:lnTo>
                    <a:pt x="734334" y="170817"/>
                  </a:lnTo>
                  <a:lnTo>
                    <a:pt x="789961" y="163603"/>
                  </a:lnTo>
                  <a:lnTo>
                    <a:pt x="845880" y="160396"/>
                  </a:lnTo>
                  <a:lnTo>
                    <a:pt x="901928" y="155852"/>
                  </a:lnTo>
                  <a:lnTo>
                    <a:pt x="958034" y="151102"/>
                  </a:lnTo>
                  <a:lnTo>
                    <a:pt x="1014165" y="148992"/>
                  </a:lnTo>
                  <a:lnTo>
                    <a:pt x="1073427" y="144934"/>
                  </a:lnTo>
                  <a:lnTo>
                    <a:pt x="1134861" y="141570"/>
                  </a:lnTo>
                  <a:lnTo>
                    <a:pt x="1197260" y="143975"/>
                  </a:lnTo>
                  <a:lnTo>
                    <a:pt x="1229810" y="145084"/>
                  </a:lnTo>
                  <a:lnTo>
                    <a:pt x="1263208" y="145824"/>
                  </a:lnTo>
                  <a:lnTo>
                    <a:pt x="1297171" y="146317"/>
                  </a:lnTo>
                  <a:lnTo>
                    <a:pt x="1330342" y="147815"/>
                  </a:lnTo>
                  <a:lnTo>
                    <a:pt x="1362985" y="149984"/>
                  </a:lnTo>
                  <a:lnTo>
                    <a:pt x="1395275" y="152600"/>
                  </a:lnTo>
                  <a:lnTo>
                    <a:pt x="1427330" y="155513"/>
                  </a:lnTo>
                  <a:lnTo>
                    <a:pt x="1459229" y="158625"/>
                  </a:lnTo>
                  <a:lnTo>
                    <a:pt x="1491023" y="161870"/>
                  </a:lnTo>
                  <a:lnTo>
                    <a:pt x="1523918" y="165203"/>
                  </a:lnTo>
                  <a:lnTo>
                    <a:pt x="1557546" y="168595"/>
                  </a:lnTo>
                  <a:lnTo>
                    <a:pt x="1591663" y="172026"/>
                  </a:lnTo>
                  <a:lnTo>
                    <a:pt x="1624936" y="176653"/>
                  </a:lnTo>
                  <a:lnTo>
                    <a:pt x="1657646" y="182078"/>
                  </a:lnTo>
                  <a:lnTo>
                    <a:pt x="1689982" y="188033"/>
                  </a:lnTo>
                  <a:lnTo>
                    <a:pt x="1723237" y="194343"/>
                  </a:lnTo>
                  <a:lnTo>
                    <a:pt x="1757105" y="200890"/>
                  </a:lnTo>
                  <a:lnTo>
                    <a:pt x="1791383" y="207594"/>
                  </a:lnTo>
                  <a:lnTo>
                    <a:pt x="1825933" y="214403"/>
                  </a:lnTo>
                  <a:lnTo>
                    <a:pt x="1860665" y="221282"/>
                  </a:lnTo>
                  <a:lnTo>
                    <a:pt x="1895518" y="228208"/>
                  </a:lnTo>
                  <a:lnTo>
                    <a:pt x="1929281" y="236334"/>
                  </a:lnTo>
                  <a:lnTo>
                    <a:pt x="1962319" y="245262"/>
                  </a:lnTo>
                  <a:lnTo>
                    <a:pt x="1994873" y="254723"/>
                  </a:lnTo>
                  <a:lnTo>
                    <a:pt x="2028273" y="264540"/>
                  </a:lnTo>
                  <a:lnTo>
                    <a:pt x="2062239" y="274594"/>
                  </a:lnTo>
                  <a:lnTo>
                    <a:pt x="2096581" y="284806"/>
                  </a:lnTo>
                  <a:lnTo>
                    <a:pt x="2131174" y="295123"/>
                  </a:lnTo>
                  <a:lnTo>
                    <a:pt x="2165934" y="305511"/>
                  </a:lnTo>
                  <a:lnTo>
                    <a:pt x="2200805" y="315946"/>
                  </a:lnTo>
                  <a:lnTo>
                    <a:pt x="2234582" y="327582"/>
                  </a:lnTo>
                  <a:lnTo>
                    <a:pt x="2267628" y="340019"/>
                  </a:lnTo>
                  <a:lnTo>
                    <a:pt x="2300188" y="352989"/>
                  </a:lnTo>
                  <a:lnTo>
                    <a:pt x="2333592" y="365145"/>
                  </a:lnTo>
                  <a:lnTo>
                    <a:pt x="2367560" y="376759"/>
                  </a:lnTo>
                  <a:lnTo>
                    <a:pt x="2401904" y="388011"/>
                  </a:lnTo>
                  <a:lnTo>
                    <a:pt x="2465019" y="416111"/>
                  </a:lnTo>
                  <a:lnTo>
                    <a:pt x="2525437" y="446927"/>
                  </a:lnTo>
                  <a:lnTo>
                    <a:pt x="2587384" y="476222"/>
                  </a:lnTo>
                  <a:lnTo>
                    <a:pt x="2646891" y="507958"/>
                  </a:lnTo>
                  <a:lnTo>
                    <a:pt x="2703365" y="541561"/>
                  </a:lnTo>
                  <a:lnTo>
                    <a:pt x="2755761" y="575993"/>
                  </a:lnTo>
                  <a:lnTo>
                    <a:pt x="2806344" y="610792"/>
                  </a:lnTo>
                  <a:lnTo>
                    <a:pt x="2854951" y="646926"/>
                  </a:lnTo>
                  <a:lnTo>
                    <a:pt x="2899950" y="686382"/>
                  </a:lnTo>
                  <a:lnTo>
                    <a:pt x="2943347" y="727315"/>
                  </a:lnTo>
                  <a:lnTo>
                    <a:pt x="3004121" y="786702"/>
                  </a:lnTo>
                  <a:lnTo>
                    <a:pt x="3052933" y="841342"/>
                  </a:lnTo>
                  <a:lnTo>
                    <a:pt x="3089623" y="894577"/>
                  </a:lnTo>
                  <a:lnTo>
                    <a:pt x="3119602" y="950514"/>
                  </a:lnTo>
                  <a:lnTo>
                    <a:pt x="3143303" y="1008422"/>
                  </a:lnTo>
                  <a:lnTo>
                    <a:pt x="3162023" y="1059505"/>
                  </a:lnTo>
                  <a:lnTo>
                    <a:pt x="3171859" y="1107397"/>
                  </a:lnTo>
                  <a:lnTo>
                    <a:pt x="3174773" y="1158631"/>
                  </a:lnTo>
                  <a:lnTo>
                    <a:pt x="3172517" y="1207737"/>
                  </a:lnTo>
                  <a:lnTo>
                    <a:pt x="3161320" y="1255042"/>
                  </a:lnTo>
                  <a:lnTo>
                    <a:pt x="3142165" y="1317840"/>
                  </a:lnTo>
                  <a:lnTo>
                    <a:pt x="3111475" y="1374135"/>
                  </a:lnTo>
                  <a:lnTo>
                    <a:pt x="3068919" y="1436710"/>
                  </a:lnTo>
                  <a:lnTo>
                    <a:pt x="3028246" y="1491722"/>
                  </a:lnTo>
                  <a:lnTo>
                    <a:pt x="2986417" y="1544528"/>
                  </a:lnTo>
                  <a:lnTo>
                    <a:pt x="2926600" y="1599832"/>
                  </a:lnTo>
                  <a:lnTo>
                    <a:pt x="2865518" y="1652825"/>
                  </a:lnTo>
                  <a:lnTo>
                    <a:pt x="2803452" y="1694981"/>
                  </a:lnTo>
                  <a:lnTo>
                    <a:pt x="2744918" y="1737104"/>
                  </a:lnTo>
                  <a:lnTo>
                    <a:pt x="2682706" y="1773630"/>
                  </a:lnTo>
                  <a:lnTo>
                    <a:pt x="2631446" y="1801741"/>
                  </a:lnTo>
                  <a:lnTo>
                    <a:pt x="2579213" y="1826707"/>
                  </a:lnTo>
                  <a:lnTo>
                    <a:pt x="2526692" y="1848922"/>
                  </a:lnTo>
                  <a:lnTo>
                    <a:pt x="2474086" y="1870323"/>
                  </a:lnTo>
                  <a:lnTo>
                    <a:pt x="2421453" y="1885892"/>
                  </a:lnTo>
                  <a:lnTo>
                    <a:pt x="2368814" y="1903503"/>
                  </a:lnTo>
                  <a:lnTo>
                    <a:pt x="2310582" y="1917950"/>
                  </a:lnTo>
                  <a:lnTo>
                    <a:pt x="2248876" y="1935229"/>
                  </a:lnTo>
                  <a:lnTo>
                    <a:pt x="2191728" y="1943988"/>
                  </a:lnTo>
                  <a:lnTo>
                    <a:pt x="2132161" y="1952173"/>
                  </a:lnTo>
                  <a:lnTo>
                    <a:pt x="2070058" y="1962006"/>
                  </a:lnTo>
                  <a:lnTo>
                    <a:pt x="2007204" y="1966740"/>
                  </a:lnTo>
                  <a:lnTo>
                    <a:pt x="1944126" y="1973731"/>
                  </a:lnTo>
                  <a:lnTo>
                    <a:pt x="1880984" y="1977623"/>
                  </a:lnTo>
                  <a:lnTo>
                    <a:pt x="1817821" y="1978776"/>
                  </a:lnTo>
                  <a:lnTo>
                    <a:pt x="1760242" y="1979117"/>
                  </a:lnTo>
                  <a:lnTo>
                    <a:pt x="1700547" y="1979219"/>
                  </a:lnTo>
                  <a:lnTo>
                    <a:pt x="1638406" y="1973659"/>
                  </a:lnTo>
                  <a:lnTo>
                    <a:pt x="1575540" y="1964603"/>
                  </a:lnTo>
                  <a:lnTo>
                    <a:pt x="1512459" y="1954511"/>
                  </a:lnTo>
                  <a:lnTo>
                    <a:pt x="1449316" y="1949701"/>
                  </a:lnTo>
                  <a:lnTo>
                    <a:pt x="1391742" y="1937098"/>
                  </a:lnTo>
                  <a:lnTo>
                    <a:pt x="1337638" y="1924134"/>
                  </a:lnTo>
                  <a:lnTo>
                    <a:pt x="1284563" y="1912885"/>
                  </a:lnTo>
                  <a:lnTo>
                    <a:pt x="1226203" y="1902142"/>
                  </a:lnTo>
                  <a:lnTo>
                    <a:pt x="1175635" y="1885961"/>
                  </a:lnTo>
                  <a:lnTo>
                    <a:pt x="1118967" y="1875174"/>
                  </a:lnTo>
                  <a:lnTo>
                    <a:pt x="1080829" y="1863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5140" y="147398"/>
            <a:ext cx="1863515" cy="439173"/>
            <a:chOff x="285140" y="147398"/>
            <a:chExt cx="1863515" cy="439173"/>
          </a:xfrm>
        </p:grpSpPr>
        <p:sp>
          <p:nvSpPr>
            <p:cNvPr id="2" name="Freeform 1"/>
            <p:cNvSpPr/>
            <p:nvPr/>
          </p:nvSpPr>
          <p:spPr>
            <a:xfrm>
              <a:off x="285140" y="188217"/>
              <a:ext cx="174047" cy="398354"/>
            </a:xfrm>
            <a:custGeom>
              <a:avLst/>
              <a:gdLst/>
              <a:ahLst/>
              <a:cxnLst/>
              <a:rect l="0" t="0" r="0" b="0"/>
              <a:pathLst>
                <a:path w="174047" h="398354">
                  <a:moveTo>
                    <a:pt x="30714" y="85523"/>
                  </a:moveTo>
                  <a:lnTo>
                    <a:pt x="30714" y="144140"/>
                  </a:lnTo>
                  <a:lnTo>
                    <a:pt x="39120" y="206720"/>
                  </a:lnTo>
                  <a:lnTo>
                    <a:pt x="47503" y="259214"/>
                  </a:lnTo>
                  <a:lnTo>
                    <a:pt x="51677" y="316362"/>
                  </a:lnTo>
                  <a:lnTo>
                    <a:pt x="59855" y="378779"/>
                  </a:lnTo>
                  <a:lnTo>
                    <a:pt x="60043" y="398353"/>
                  </a:lnTo>
                  <a:lnTo>
                    <a:pt x="58456" y="397022"/>
                  </a:lnTo>
                  <a:lnTo>
                    <a:pt x="37011" y="340493"/>
                  </a:lnTo>
                  <a:lnTo>
                    <a:pt x="23856" y="277221"/>
                  </a:lnTo>
                  <a:lnTo>
                    <a:pt x="15322" y="224905"/>
                  </a:lnTo>
                  <a:lnTo>
                    <a:pt x="3541" y="165135"/>
                  </a:lnTo>
                  <a:lnTo>
                    <a:pt x="0" y="107055"/>
                  </a:lnTo>
                  <a:lnTo>
                    <a:pt x="4890" y="50522"/>
                  </a:lnTo>
                  <a:lnTo>
                    <a:pt x="13778" y="28633"/>
                  </a:lnTo>
                  <a:lnTo>
                    <a:pt x="19423" y="19521"/>
                  </a:lnTo>
                  <a:lnTo>
                    <a:pt x="38174" y="6276"/>
                  </a:lnTo>
                  <a:lnTo>
                    <a:pt x="49726" y="1106"/>
                  </a:lnTo>
                  <a:lnTo>
                    <a:pt x="60936" y="0"/>
                  </a:lnTo>
                  <a:lnTo>
                    <a:pt x="82751" y="5009"/>
                  </a:lnTo>
                  <a:lnTo>
                    <a:pt x="114763" y="20983"/>
                  </a:lnTo>
                  <a:lnTo>
                    <a:pt x="148615" y="55747"/>
                  </a:lnTo>
                  <a:lnTo>
                    <a:pt x="163443" y="75799"/>
                  </a:lnTo>
                  <a:lnTo>
                    <a:pt x="171593" y="99529"/>
                  </a:lnTo>
                  <a:lnTo>
                    <a:pt x="174046" y="124503"/>
                  </a:lnTo>
                  <a:lnTo>
                    <a:pt x="171236" y="147302"/>
                  </a:lnTo>
                  <a:lnTo>
                    <a:pt x="162969" y="166013"/>
                  </a:lnTo>
                  <a:lnTo>
                    <a:pt x="138597" y="197089"/>
                  </a:lnTo>
                  <a:lnTo>
                    <a:pt x="118827" y="205298"/>
                  </a:lnTo>
                  <a:lnTo>
                    <a:pt x="56746" y="211001"/>
                  </a:lnTo>
                  <a:lnTo>
                    <a:pt x="20186" y="2118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79067" y="336911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25611" y="2024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79067" y="410611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9065"/>
                  </a:lnTo>
                  <a:lnTo>
                    <a:pt x="12154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95081" y="157927"/>
              <a:ext cx="166846" cy="171252"/>
            </a:xfrm>
            <a:custGeom>
              <a:avLst/>
              <a:gdLst/>
              <a:ahLst/>
              <a:cxnLst/>
              <a:rect l="0" t="0" r="0" b="0"/>
              <a:pathLst>
                <a:path w="166846" h="171252">
                  <a:moveTo>
                    <a:pt x="157768" y="0"/>
                  </a:moveTo>
                  <a:lnTo>
                    <a:pt x="108505" y="1170"/>
                  </a:lnTo>
                  <a:lnTo>
                    <a:pt x="47475" y="11453"/>
                  </a:lnTo>
                  <a:lnTo>
                    <a:pt x="24521" y="19128"/>
                  </a:lnTo>
                  <a:lnTo>
                    <a:pt x="6520" y="30338"/>
                  </a:lnTo>
                  <a:lnTo>
                    <a:pt x="1954" y="37773"/>
                  </a:lnTo>
                  <a:lnTo>
                    <a:pt x="0" y="55392"/>
                  </a:lnTo>
                  <a:lnTo>
                    <a:pt x="3457" y="62665"/>
                  </a:lnTo>
                  <a:lnTo>
                    <a:pt x="16656" y="73864"/>
                  </a:lnTo>
                  <a:lnTo>
                    <a:pt x="75292" y="94316"/>
                  </a:lnTo>
                  <a:lnTo>
                    <a:pt x="135555" y="113416"/>
                  </a:lnTo>
                  <a:lnTo>
                    <a:pt x="157255" y="124886"/>
                  </a:lnTo>
                  <a:lnTo>
                    <a:pt x="163275" y="132391"/>
                  </a:lnTo>
                  <a:lnTo>
                    <a:pt x="166119" y="140903"/>
                  </a:lnTo>
                  <a:lnTo>
                    <a:pt x="166845" y="150087"/>
                  </a:lnTo>
                  <a:lnTo>
                    <a:pt x="162649" y="157380"/>
                  </a:lnTo>
                  <a:lnTo>
                    <a:pt x="145510" y="168603"/>
                  </a:lnTo>
                  <a:lnTo>
                    <a:pt x="119175" y="171251"/>
                  </a:lnTo>
                  <a:lnTo>
                    <a:pt x="57843" y="161588"/>
                  </a:lnTo>
                  <a:lnTo>
                    <a:pt x="41955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62555" y="147398"/>
              <a:ext cx="6067" cy="178986"/>
            </a:xfrm>
            <a:custGeom>
              <a:avLst/>
              <a:gdLst/>
              <a:ahLst/>
              <a:cxnLst/>
              <a:rect l="0" t="0" r="0" b="0"/>
              <a:pathLst>
                <a:path w="6067" h="178986">
                  <a:moveTo>
                    <a:pt x="6066" y="0"/>
                  </a:moveTo>
                  <a:lnTo>
                    <a:pt x="0" y="33622"/>
                  </a:lnTo>
                  <a:lnTo>
                    <a:pt x="4522" y="85324"/>
                  </a:lnTo>
                  <a:lnTo>
                    <a:pt x="5761" y="140597"/>
                  </a:lnTo>
                  <a:lnTo>
                    <a:pt x="6066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72478" y="160122"/>
              <a:ext cx="178119" cy="313661"/>
            </a:xfrm>
            <a:custGeom>
              <a:avLst/>
              <a:gdLst/>
              <a:ahLst/>
              <a:cxnLst/>
              <a:rect l="0" t="0" r="0" b="0"/>
              <a:pathLst>
                <a:path w="178119" h="313661">
                  <a:moveTo>
                    <a:pt x="143584" y="8333"/>
                  </a:moveTo>
                  <a:lnTo>
                    <a:pt x="106106" y="0"/>
                  </a:lnTo>
                  <a:lnTo>
                    <a:pt x="49093" y="3828"/>
                  </a:lnTo>
                  <a:lnTo>
                    <a:pt x="25159" y="12570"/>
                  </a:lnTo>
                  <a:lnTo>
                    <a:pt x="15501" y="18177"/>
                  </a:lnTo>
                  <a:lnTo>
                    <a:pt x="9062" y="27764"/>
                  </a:lnTo>
                  <a:lnTo>
                    <a:pt x="0" y="68033"/>
                  </a:lnTo>
                  <a:lnTo>
                    <a:pt x="58" y="124154"/>
                  </a:lnTo>
                  <a:lnTo>
                    <a:pt x="2276" y="138190"/>
                  </a:lnTo>
                  <a:lnTo>
                    <a:pt x="6095" y="144037"/>
                  </a:lnTo>
                  <a:lnTo>
                    <a:pt x="10980" y="144426"/>
                  </a:lnTo>
                  <a:lnTo>
                    <a:pt x="16577" y="141176"/>
                  </a:lnTo>
                  <a:lnTo>
                    <a:pt x="46811" y="136602"/>
                  </a:lnTo>
                  <a:lnTo>
                    <a:pt x="85404" y="146425"/>
                  </a:lnTo>
                  <a:lnTo>
                    <a:pt x="130792" y="170705"/>
                  </a:lnTo>
                  <a:lnTo>
                    <a:pt x="148037" y="184224"/>
                  </a:lnTo>
                  <a:lnTo>
                    <a:pt x="165310" y="210578"/>
                  </a:lnTo>
                  <a:lnTo>
                    <a:pt x="177837" y="240613"/>
                  </a:lnTo>
                  <a:lnTo>
                    <a:pt x="178118" y="250924"/>
                  </a:lnTo>
                  <a:lnTo>
                    <a:pt x="172190" y="271739"/>
                  </a:lnTo>
                  <a:lnTo>
                    <a:pt x="155699" y="297600"/>
                  </a:lnTo>
                  <a:lnTo>
                    <a:pt x="136490" y="306522"/>
                  </a:lnTo>
                  <a:lnTo>
                    <a:pt x="77139" y="312720"/>
                  </a:lnTo>
                  <a:lnTo>
                    <a:pt x="59356" y="313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21347" y="473782"/>
              <a:ext cx="33555" cy="84229"/>
            </a:xfrm>
            <a:custGeom>
              <a:avLst/>
              <a:gdLst/>
              <a:ahLst/>
              <a:cxnLst/>
              <a:rect l="0" t="0" r="0" b="0"/>
              <a:pathLst>
                <a:path w="33555" h="84229">
                  <a:moveTo>
                    <a:pt x="0" y="0"/>
                  </a:moveTo>
                  <a:lnTo>
                    <a:pt x="16767" y="11178"/>
                  </a:lnTo>
                  <a:lnTo>
                    <a:pt x="28119" y="26025"/>
                  </a:lnTo>
                  <a:lnTo>
                    <a:pt x="32784" y="34898"/>
                  </a:lnTo>
                  <a:lnTo>
                    <a:pt x="33554" y="44322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33233" y="221098"/>
              <a:ext cx="179722" cy="221686"/>
            </a:xfrm>
            <a:custGeom>
              <a:avLst/>
              <a:gdLst/>
              <a:ahLst/>
              <a:cxnLst/>
              <a:rect l="0" t="0" r="0" b="0"/>
              <a:pathLst>
                <a:path w="179722" h="221686">
                  <a:moveTo>
                    <a:pt x="140798" y="52642"/>
                  </a:moveTo>
                  <a:lnTo>
                    <a:pt x="131222" y="28596"/>
                  </a:lnTo>
                  <a:lnTo>
                    <a:pt x="120554" y="14269"/>
                  </a:lnTo>
                  <a:lnTo>
                    <a:pt x="101775" y="6342"/>
                  </a:lnTo>
                  <a:lnTo>
                    <a:pt x="90216" y="4228"/>
                  </a:lnTo>
                  <a:lnTo>
                    <a:pt x="68014" y="8118"/>
                  </a:lnTo>
                  <a:lnTo>
                    <a:pt x="47618" y="18816"/>
                  </a:lnTo>
                  <a:lnTo>
                    <a:pt x="30754" y="35269"/>
                  </a:lnTo>
                  <a:lnTo>
                    <a:pt x="13696" y="64262"/>
                  </a:lnTo>
                  <a:lnTo>
                    <a:pt x="1232" y="100669"/>
                  </a:lnTo>
                  <a:lnTo>
                    <a:pt x="0" y="124290"/>
                  </a:lnTo>
                  <a:lnTo>
                    <a:pt x="8741" y="168051"/>
                  </a:lnTo>
                  <a:lnTo>
                    <a:pt x="21274" y="186213"/>
                  </a:lnTo>
                  <a:lnTo>
                    <a:pt x="52327" y="216937"/>
                  </a:lnTo>
                  <a:lnTo>
                    <a:pt x="61930" y="220664"/>
                  </a:lnTo>
                  <a:lnTo>
                    <a:pt x="85078" y="221685"/>
                  </a:lnTo>
                  <a:lnTo>
                    <a:pt x="124418" y="210094"/>
                  </a:lnTo>
                  <a:lnTo>
                    <a:pt x="154532" y="191842"/>
                  </a:lnTo>
                  <a:lnTo>
                    <a:pt x="167569" y="175340"/>
                  </a:lnTo>
                  <a:lnTo>
                    <a:pt x="176093" y="155138"/>
                  </a:lnTo>
                  <a:lnTo>
                    <a:pt x="179721" y="117457"/>
                  </a:lnTo>
                  <a:lnTo>
                    <a:pt x="172738" y="77826"/>
                  </a:lnTo>
                  <a:lnTo>
                    <a:pt x="156371" y="44506"/>
                  </a:lnTo>
                  <a:lnTo>
                    <a:pt x="143429" y="27190"/>
                  </a:lnTo>
                  <a:lnTo>
                    <a:pt x="986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23260" y="252683"/>
              <a:ext cx="167785" cy="195988"/>
            </a:xfrm>
            <a:custGeom>
              <a:avLst/>
              <a:gdLst/>
              <a:ahLst/>
              <a:cxnLst/>
              <a:rect l="0" t="0" r="0" b="0"/>
              <a:pathLst>
                <a:path w="167785" h="195988">
                  <a:moveTo>
                    <a:pt x="66584" y="10529"/>
                  </a:moveTo>
                  <a:lnTo>
                    <a:pt x="37276" y="57967"/>
                  </a:lnTo>
                  <a:lnTo>
                    <a:pt x="6370" y="97653"/>
                  </a:lnTo>
                  <a:lnTo>
                    <a:pt x="1875" y="107216"/>
                  </a:lnTo>
                  <a:lnTo>
                    <a:pt x="0" y="127201"/>
                  </a:lnTo>
                  <a:lnTo>
                    <a:pt x="4236" y="146611"/>
                  </a:lnTo>
                  <a:lnTo>
                    <a:pt x="13917" y="163037"/>
                  </a:lnTo>
                  <a:lnTo>
                    <a:pt x="38111" y="185438"/>
                  </a:lnTo>
                  <a:lnTo>
                    <a:pt x="60559" y="193551"/>
                  </a:lnTo>
                  <a:lnTo>
                    <a:pt x="84963" y="195987"/>
                  </a:lnTo>
                  <a:lnTo>
                    <a:pt x="107508" y="193171"/>
                  </a:lnTo>
                  <a:lnTo>
                    <a:pt x="126106" y="184900"/>
                  </a:lnTo>
                  <a:lnTo>
                    <a:pt x="142172" y="172255"/>
                  </a:lnTo>
                  <a:lnTo>
                    <a:pt x="157110" y="154937"/>
                  </a:lnTo>
                  <a:lnTo>
                    <a:pt x="165310" y="132422"/>
                  </a:lnTo>
                  <a:lnTo>
                    <a:pt x="167784" y="107987"/>
                  </a:lnTo>
                  <a:lnTo>
                    <a:pt x="164984" y="85429"/>
                  </a:lnTo>
                  <a:lnTo>
                    <a:pt x="153601" y="63705"/>
                  </a:lnTo>
                  <a:lnTo>
                    <a:pt x="127462" y="34864"/>
                  </a:lnTo>
                  <a:lnTo>
                    <a:pt x="97490" y="14620"/>
                  </a:lnTo>
                  <a:lnTo>
                    <a:pt x="560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40700" y="267675"/>
              <a:ext cx="207955" cy="182245"/>
            </a:xfrm>
            <a:custGeom>
              <a:avLst/>
              <a:gdLst/>
              <a:ahLst/>
              <a:cxnLst/>
              <a:rect l="0" t="0" r="0" b="0"/>
              <a:pathLst>
                <a:path w="207955" h="182245">
                  <a:moveTo>
                    <a:pt x="122885" y="6065"/>
                  </a:moveTo>
                  <a:lnTo>
                    <a:pt x="89263" y="0"/>
                  </a:lnTo>
                  <a:lnTo>
                    <a:pt x="52222" y="6088"/>
                  </a:lnTo>
                  <a:lnTo>
                    <a:pt x="29478" y="16214"/>
                  </a:lnTo>
                  <a:lnTo>
                    <a:pt x="13911" y="31633"/>
                  </a:lnTo>
                  <a:lnTo>
                    <a:pt x="4262" y="51354"/>
                  </a:lnTo>
                  <a:lnTo>
                    <a:pt x="0" y="87595"/>
                  </a:lnTo>
                  <a:lnTo>
                    <a:pt x="3149" y="110151"/>
                  </a:lnTo>
                  <a:lnTo>
                    <a:pt x="14687" y="131874"/>
                  </a:lnTo>
                  <a:lnTo>
                    <a:pt x="31513" y="150888"/>
                  </a:lnTo>
                  <a:lnTo>
                    <a:pt x="70911" y="172626"/>
                  </a:lnTo>
                  <a:lnTo>
                    <a:pt x="92767" y="179528"/>
                  </a:lnTo>
                  <a:lnTo>
                    <a:pt x="130209" y="182244"/>
                  </a:lnTo>
                  <a:lnTo>
                    <a:pt x="153046" y="178734"/>
                  </a:lnTo>
                  <a:lnTo>
                    <a:pt x="171775" y="170154"/>
                  </a:lnTo>
                  <a:lnTo>
                    <a:pt x="187898" y="157373"/>
                  </a:lnTo>
                  <a:lnTo>
                    <a:pt x="202862" y="139994"/>
                  </a:lnTo>
                  <a:lnTo>
                    <a:pt x="207954" y="114332"/>
                  </a:lnTo>
                  <a:lnTo>
                    <a:pt x="201690" y="55787"/>
                  </a:lnTo>
                  <a:lnTo>
                    <a:pt x="189495" y="33623"/>
                  </a:lnTo>
                  <a:lnTo>
                    <a:pt x="171207" y="17144"/>
                  </a:lnTo>
                  <a:lnTo>
                    <a:pt x="147481" y="5920"/>
                  </a:lnTo>
                  <a:lnTo>
                    <a:pt x="127578" y="3271"/>
                  </a:lnTo>
                  <a:lnTo>
                    <a:pt x="101828" y="6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20428" y="789637"/>
            <a:ext cx="3669873" cy="652768"/>
            <a:chOff x="320428" y="789637"/>
            <a:chExt cx="3669873" cy="652768"/>
          </a:xfrm>
        </p:grpSpPr>
        <p:sp>
          <p:nvSpPr>
            <p:cNvPr id="13" name="Freeform 12"/>
            <p:cNvSpPr/>
            <p:nvPr/>
          </p:nvSpPr>
          <p:spPr>
            <a:xfrm>
              <a:off x="320428" y="916259"/>
              <a:ext cx="205997" cy="273462"/>
            </a:xfrm>
            <a:custGeom>
              <a:avLst/>
              <a:gdLst/>
              <a:ahLst/>
              <a:cxnLst/>
              <a:rect l="0" t="0" r="0" b="0"/>
              <a:pathLst>
                <a:path w="205997" h="273462">
                  <a:moveTo>
                    <a:pt x="27012" y="20777"/>
                  </a:moveTo>
                  <a:lnTo>
                    <a:pt x="18679" y="58255"/>
                  </a:lnTo>
                  <a:lnTo>
                    <a:pt x="16917" y="115267"/>
                  </a:lnTo>
                  <a:lnTo>
                    <a:pt x="23805" y="174449"/>
                  </a:lnTo>
                  <a:lnTo>
                    <a:pt x="26378" y="231200"/>
                  </a:lnTo>
                  <a:lnTo>
                    <a:pt x="25561" y="251168"/>
                  </a:lnTo>
                  <a:lnTo>
                    <a:pt x="23705" y="251580"/>
                  </a:lnTo>
                  <a:lnTo>
                    <a:pt x="21298" y="248345"/>
                  </a:lnTo>
                  <a:lnTo>
                    <a:pt x="12321" y="221435"/>
                  </a:lnTo>
                  <a:lnTo>
                    <a:pt x="7212" y="163185"/>
                  </a:lnTo>
                  <a:lnTo>
                    <a:pt x="3084" y="108525"/>
                  </a:lnTo>
                  <a:lnTo>
                    <a:pt x="0" y="85512"/>
                  </a:lnTo>
                  <a:lnTo>
                    <a:pt x="6010" y="51656"/>
                  </a:lnTo>
                  <a:lnTo>
                    <a:pt x="16118" y="25922"/>
                  </a:lnTo>
                  <a:lnTo>
                    <a:pt x="31529" y="8246"/>
                  </a:lnTo>
                  <a:lnTo>
                    <a:pt x="40552" y="1894"/>
                  </a:lnTo>
                  <a:lnTo>
                    <a:pt x="48907" y="0"/>
                  </a:lnTo>
                  <a:lnTo>
                    <a:pt x="56816" y="1076"/>
                  </a:lnTo>
                  <a:lnTo>
                    <a:pt x="71844" y="8511"/>
                  </a:lnTo>
                  <a:lnTo>
                    <a:pt x="86322" y="19615"/>
                  </a:lnTo>
                  <a:lnTo>
                    <a:pt x="102037" y="44609"/>
                  </a:lnTo>
                  <a:lnTo>
                    <a:pt x="114102" y="74242"/>
                  </a:lnTo>
                  <a:lnTo>
                    <a:pt x="115242" y="94842"/>
                  </a:lnTo>
                  <a:lnTo>
                    <a:pt x="106441" y="136662"/>
                  </a:lnTo>
                  <a:lnTo>
                    <a:pt x="101022" y="144827"/>
                  </a:lnTo>
                  <a:lnTo>
                    <a:pt x="85642" y="157019"/>
                  </a:lnTo>
                  <a:lnTo>
                    <a:pt x="82476" y="164247"/>
                  </a:lnTo>
                  <a:lnTo>
                    <a:pt x="82705" y="172576"/>
                  </a:lnTo>
                  <a:lnTo>
                    <a:pt x="94206" y="201065"/>
                  </a:lnTo>
                  <a:lnTo>
                    <a:pt x="119054" y="236544"/>
                  </a:lnTo>
                  <a:lnTo>
                    <a:pt x="145141" y="253294"/>
                  </a:lnTo>
                  <a:lnTo>
                    <a:pt x="205996" y="2734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73823" y="1000207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84352" y="1073906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955082" y="789637"/>
              <a:ext cx="224694" cy="398524"/>
            </a:xfrm>
            <a:custGeom>
              <a:avLst/>
              <a:gdLst/>
              <a:ahLst/>
              <a:cxnLst/>
              <a:rect l="0" t="0" r="0" b="0"/>
              <a:pathLst>
                <a:path w="224694" h="398524">
                  <a:moveTo>
                    <a:pt x="181995" y="0"/>
                  </a:moveTo>
                  <a:lnTo>
                    <a:pt x="157949" y="17981"/>
                  </a:lnTo>
                  <a:lnTo>
                    <a:pt x="116530" y="74354"/>
                  </a:lnTo>
                  <a:lnTo>
                    <a:pt x="82758" y="130862"/>
                  </a:lnTo>
                  <a:lnTo>
                    <a:pt x="42917" y="194080"/>
                  </a:lnTo>
                  <a:lnTo>
                    <a:pt x="12150" y="249383"/>
                  </a:lnTo>
                  <a:lnTo>
                    <a:pt x="0" y="290180"/>
                  </a:lnTo>
                  <a:lnTo>
                    <a:pt x="7972" y="352421"/>
                  </a:lnTo>
                  <a:lnTo>
                    <a:pt x="20424" y="373441"/>
                  </a:lnTo>
                  <a:lnTo>
                    <a:pt x="28657" y="382321"/>
                  </a:lnTo>
                  <a:lnTo>
                    <a:pt x="50284" y="392189"/>
                  </a:lnTo>
                  <a:lnTo>
                    <a:pt x="102296" y="398523"/>
                  </a:lnTo>
                  <a:lnTo>
                    <a:pt x="126686" y="393151"/>
                  </a:lnTo>
                  <a:lnTo>
                    <a:pt x="170940" y="370638"/>
                  </a:lnTo>
                  <a:lnTo>
                    <a:pt x="219937" y="311643"/>
                  </a:lnTo>
                  <a:lnTo>
                    <a:pt x="223668" y="302518"/>
                  </a:lnTo>
                  <a:lnTo>
                    <a:pt x="224693" y="283021"/>
                  </a:lnTo>
                  <a:lnTo>
                    <a:pt x="218130" y="265777"/>
                  </a:lnTo>
                  <a:lnTo>
                    <a:pt x="213104" y="257903"/>
                  </a:lnTo>
                  <a:lnTo>
                    <a:pt x="203904" y="252654"/>
                  </a:lnTo>
                  <a:lnTo>
                    <a:pt x="178084" y="246821"/>
                  </a:lnTo>
                  <a:lnTo>
                    <a:pt x="150231" y="250468"/>
                  </a:lnTo>
                  <a:lnTo>
                    <a:pt x="124594" y="259888"/>
                  </a:lnTo>
                  <a:lnTo>
                    <a:pt x="81442" y="291775"/>
                  </a:lnTo>
                  <a:lnTo>
                    <a:pt x="45125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294245" y="821222"/>
              <a:ext cx="74780" cy="96833"/>
            </a:xfrm>
            <a:custGeom>
              <a:avLst/>
              <a:gdLst/>
              <a:ahLst/>
              <a:cxnLst/>
              <a:rect l="0" t="0" r="0" b="0"/>
              <a:pathLst>
                <a:path w="74780" h="96833">
                  <a:moveTo>
                    <a:pt x="63931" y="0"/>
                  </a:moveTo>
                  <a:lnTo>
                    <a:pt x="39884" y="9576"/>
                  </a:lnTo>
                  <a:lnTo>
                    <a:pt x="18461" y="27534"/>
                  </a:lnTo>
                  <a:lnTo>
                    <a:pt x="4338" y="44993"/>
                  </a:lnTo>
                  <a:lnTo>
                    <a:pt x="805" y="54562"/>
                  </a:lnTo>
                  <a:lnTo>
                    <a:pt x="0" y="74553"/>
                  </a:lnTo>
                  <a:lnTo>
                    <a:pt x="3763" y="82457"/>
                  </a:lnTo>
                  <a:lnTo>
                    <a:pt x="17302" y="94360"/>
                  </a:lnTo>
                  <a:lnTo>
                    <a:pt x="25826" y="96832"/>
                  </a:lnTo>
                  <a:lnTo>
                    <a:pt x="44656" y="96459"/>
                  </a:lnTo>
                  <a:lnTo>
                    <a:pt x="61603" y="86155"/>
                  </a:lnTo>
                  <a:lnTo>
                    <a:pt x="69398" y="78494"/>
                  </a:lnTo>
                  <a:lnTo>
                    <a:pt x="73425" y="69877"/>
                  </a:lnTo>
                  <a:lnTo>
                    <a:pt x="74779" y="50944"/>
                  </a:lnTo>
                  <a:lnTo>
                    <a:pt x="71163" y="43321"/>
                  </a:lnTo>
                  <a:lnTo>
                    <a:pt x="42874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284476" y="831751"/>
              <a:ext cx="210571" cy="326384"/>
            </a:xfrm>
            <a:custGeom>
              <a:avLst/>
              <a:gdLst/>
              <a:ahLst/>
              <a:cxnLst/>
              <a:rect l="0" t="0" r="0" b="0"/>
              <a:pathLst>
                <a:path w="210571" h="326384">
                  <a:moveTo>
                    <a:pt x="210570" y="0"/>
                  </a:moveTo>
                  <a:lnTo>
                    <a:pt x="200995" y="24046"/>
                  </a:lnTo>
                  <a:lnTo>
                    <a:pt x="158348" y="76210"/>
                  </a:lnTo>
                  <a:lnTo>
                    <a:pt x="135221" y="127531"/>
                  </a:lnTo>
                  <a:lnTo>
                    <a:pt x="112205" y="165689"/>
                  </a:lnTo>
                  <a:lnTo>
                    <a:pt x="71102" y="226800"/>
                  </a:lnTo>
                  <a:lnTo>
                    <a:pt x="35392" y="284924"/>
                  </a:lnTo>
                  <a:lnTo>
                    <a:pt x="17766" y="312539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388400" y="1126549"/>
              <a:ext cx="76929" cy="76557"/>
            </a:xfrm>
            <a:custGeom>
              <a:avLst/>
              <a:gdLst/>
              <a:ahLst/>
              <a:cxnLst/>
              <a:rect l="0" t="0" r="0" b="0"/>
              <a:pathLst>
                <a:path w="76929" h="76557">
                  <a:moveTo>
                    <a:pt x="54004" y="0"/>
                  </a:moveTo>
                  <a:lnTo>
                    <a:pt x="29957" y="9575"/>
                  </a:lnTo>
                  <a:lnTo>
                    <a:pt x="15630" y="20243"/>
                  </a:lnTo>
                  <a:lnTo>
                    <a:pt x="0" y="44992"/>
                  </a:lnTo>
                  <a:lnTo>
                    <a:pt x="454" y="52222"/>
                  </a:lnTo>
                  <a:lnTo>
                    <a:pt x="4266" y="58211"/>
                  </a:lnTo>
                  <a:lnTo>
                    <a:pt x="17860" y="67985"/>
                  </a:lnTo>
                  <a:lnTo>
                    <a:pt x="35600" y="76229"/>
                  </a:lnTo>
                  <a:lnTo>
                    <a:pt x="44074" y="76556"/>
                  </a:lnTo>
                  <a:lnTo>
                    <a:pt x="59729" y="70679"/>
                  </a:lnTo>
                  <a:lnTo>
                    <a:pt x="71366" y="57149"/>
                  </a:lnTo>
                  <a:lnTo>
                    <a:pt x="76107" y="48628"/>
                  </a:lnTo>
                  <a:lnTo>
                    <a:pt x="76928" y="40607"/>
                  </a:lnTo>
                  <a:lnTo>
                    <a:pt x="71601" y="25457"/>
                  </a:lnTo>
                  <a:lnTo>
                    <a:pt x="64554" y="17163"/>
                  </a:lnTo>
                  <a:lnTo>
                    <a:pt x="54004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860857" y="930898"/>
              <a:ext cx="246496" cy="224171"/>
            </a:xfrm>
            <a:custGeom>
              <a:avLst/>
              <a:gdLst/>
              <a:ahLst/>
              <a:cxnLst/>
              <a:rect l="0" t="0" r="0" b="0"/>
              <a:pathLst>
                <a:path w="246496" h="224171">
                  <a:moveTo>
                    <a:pt x="139557" y="16666"/>
                  </a:moveTo>
                  <a:lnTo>
                    <a:pt x="128379" y="5488"/>
                  </a:lnTo>
                  <a:lnTo>
                    <a:pt x="110412" y="0"/>
                  </a:lnTo>
                  <a:lnTo>
                    <a:pt x="70870" y="30"/>
                  </a:lnTo>
                  <a:lnTo>
                    <a:pt x="42349" y="5763"/>
                  </a:lnTo>
                  <a:lnTo>
                    <a:pt x="21874" y="16110"/>
                  </a:lnTo>
                  <a:lnTo>
                    <a:pt x="8095" y="31627"/>
                  </a:lnTo>
                  <a:lnTo>
                    <a:pt x="2783" y="40678"/>
                  </a:lnTo>
                  <a:lnTo>
                    <a:pt x="0" y="60093"/>
                  </a:lnTo>
                  <a:lnTo>
                    <a:pt x="896" y="70184"/>
                  </a:lnTo>
                  <a:lnTo>
                    <a:pt x="8130" y="87635"/>
                  </a:lnTo>
                  <a:lnTo>
                    <a:pt x="13334" y="95564"/>
                  </a:lnTo>
                  <a:lnTo>
                    <a:pt x="21484" y="100851"/>
                  </a:lnTo>
                  <a:lnTo>
                    <a:pt x="55309" y="108290"/>
                  </a:lnTo>
                  <a:lnTo>
                    <a:pt x="111781" y="110804"/>
                  </a:lnTo>
                  <a:lnTo>
                    <a:pt x="167736" y="116890"/>
                  </a:lnTo>
                  <a:lnTo>
                    <a:pt x="201719" y="126041"/>
                  </a:lnTo>
                  <a:lnTo>
                    <a:pt x="220217" y="138977"/>
                  </a:lnTo>
                  <a:lnTo>
                    <a:pt x="235067" y="156424"/>
                  </a:lnTo>
                  <a:lnTo>
                    <a:pt x="245567" y="175877"/>
                  </a:lnTo>
                  <a:lnTo>
                    <a:pt x="246495" y="184808"/>
                  </a:lnTo>
                  <a:lnTo>
                    <a:pt x="241288" y="200970"/>
                  </a:lnTo>
                  <a:lnTo>
                    <a:pt x="228055" y="212833"/>
                  </a:lnTo>
                  <a:lnTo>
                    <a:pt x="209305" y="220835"/>
                  </a:lnTo>
                  <a:lnTo>
                    <a:pt x="172442" y="224170"/>
                  </a:lnTo>
                  <a:lnTo>
                    <a:pt x="118064" y="218528"/>
                  </a:lnTo>
                  <a:lnTo>
                    <a:pt x="55045" y="208534"/>
                  </a:lnTo>
                  <a:lnTo>
                    <a:pt x="44801" y="2061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02642" y="987316"/>
              <a:ext cx="129400" cy="160291"/>
            </a:xfrm>
            <a:custGeom>
              <a:avLst/>
              <a:gdLst/>
              <a:ahLst/>
              <a:cxnLst/>
              <a:rect l="0" t="0" r="0" b="0"/>
              <a:pathLst>
                <a:path w="129400" h="160291">
                  <a:moveTo>
                    <a:pt x="24114" y="65533"/>
                  </a:moveTo>
                  <a:lnTo>
                    <a:pt x="82731" y="59944"/>
                  </a:lnTo>
                  <a:lnTo>
                    <a:pt x="117521" y="50879"/>
                  </a:lnTo>
                  <a:lnTo>
                    <a:pt x="123820" y="44066"/>
                  </a:lnTo>
                  <a:lnTo>
                    <a:pt x="126850" y="34844"/>
                  </a:lnTo>
                  <a:lnTo>
                    <a:pt x="127700" y="24017"/>
                  </a:lnTo>
                  <a:lnTo>
                    <a:pt x="124757" y="15629"/>
                  </a:lnTo>
                  <a:lnTo>
                    <a:pt x="112128" y="3189"/>
                  </a:lnTo>
                  <a:lnTo>
                    <a:pt x="91697" y="0"/>
                  </a:lnTo>
                  <a:lnTo>
                    <a:pt x="46043" y="7485"/>
                  </a:lnTo>
                  <a:lnTo>
                    <a:pt x="27621" y="19847"/>
                  </a:lnTo>
                  <a:lnTo>
                    <a:pt x="12805" y="37039"/>
                  </a:lnTo>
                  <a:lnTo>
                    <a:pt x="2320" y="56379"/>
                  </a:lnTo>
                  <a:lnTo>
                    <a:pt x="0" y="76672"/>
                  </a:lnTo>
                  <a:lnTo>
                    <a:pt x="4038" y="97390"/>
                  </a:lnTo>
                  <a:lnTo>
                    <a:pt x="13632" y="118296"/>
                  </a:lnTo>
                  <a:lnTo>
                    <a:pt x="31934" y="136167"/>
                  </a:lnTo>
                  <a:lnTo>
                    <a:pt x="43365" y="144208"/>
                  </a:lnTo>
                  <a:lnTo>
                    <a:pt x="71665" y="153142"/>
                  </a:lnTo>
                  <a:lnTo>
                    <a:pt x="129399" y="1602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263626" y="1056480"/>
              <a:ext cx="210572" cy="122712"/>
            </a:xfrm>
            <a:custGeom>
              <a:avLst/>
              <a:gdLst/>
              <a:ahLst/>
              <a:cxnLst/>
              <a:rect l="0" t="0" r="0" b="0"/>
              <a:pathLst>
                <a:path w="210572" h="122712">
                  <a:moveTo>
                    <a:pt x="0" y="27955"/>
                  </a:moveTo>
                  <a:lnTo>
                    <a:pt x="17959" y="91382"/>
                  </a:lnTo>
                  <a:lnTo>
                    <a:pt x="24750" y="112297"/>
                  </a:lnTo>
                  <a:lnTo>
                    <a:pt x="24689" y="114599"/>
                  </a:lnTo>
                  <a:lnTo>
                    <a:pt x="18382" y="104678"/>
                  </a:lnTo>
                  <a:lnTo>
                    <a:pt x="12080" y="60181"/>
                  </a:lnTo>
                  <a:lnTo>
                    <a:pt x="11219" y="33699"/>
                  </a:lnTo>
                  <a:lnTo>
                    <a:pt x="17075" y="12570"/>
                  </a:lnTo>
                  <a:lnTo>
                    <a:pt x="21912" y="3660"/>
                  </a:lnTo>
                  <a:lnTo>
                    <a:pt x="28646" y="60"/>
                  </a:lnTo>
                  <a:lnTo>
                    <a:pt x="36645" y="0"/>
                  </a:lnTo>
                  <a:lnTo>
                    <a:pt x="53722" y="6172"/>
                  </a:lnTo>
                  <a:lnTo>
                    <a:pt x="90927" y="35803"/>
                  </a:lnTo>
                  <a:lnTo>
                    <a:pt x="108515" y="64600"/>
                  </a:lnTo>
                  <a:lnTo>
                    <a:pt x="108608" y="62913"/>
                  </a:lnTo>
                  <a:lnTo>
                    <a:pt x="107501" y="58280"/>
                  </a:lnTo>
                  <a:lnTo>
                    <a:pt x="111531" y="34990"/>
                  </a:lnTo>
                  <a:lnTo>
                    <a:pt x="117638" y="27966"/>
                  </a:lnTo>
                  <a:lnTo>
                    <a:pt x="136902" y="17041"/>
                  </a:lnTo>
                  <a:lnTo>
                    <a:pt x="146250" y="16000"/>
                  </a:lnTo>
                  <a:lnTo>
                    <a:pt x="162876" y="21082"/>
                  </a:lnTo>
                  <a:lnTo>
                    <a:pt x="185390" y="42686"/>
                  </a:lnTo>
                  <a:lnTo>
                    <a:pt x="201290" y="71314"/>
                  </a:lnTo>
                  <a:lnTo>
                    <a:pt x="210571" y="1227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474197" y="11791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516311" y="1073906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8617"/>
                  </a:lnTo>
                  <a:lnTo>
                    <a:pt x="8333" y="108975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495253" y="98967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632124" y="1084435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622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800425" y="1038174"/>
              <a:ext cx="168612" cy="141018"/>
            </a:xfrm>
            <a:custGeom>
              <a:avLst/>
              <a:gdLst/>
              <a:ahLst/>
              <a:cxnLst/>
              <a:rect l="0" t="0" r="0" b="0"/>
              <a:pathLst>
                <a:path w="168612" h="141018">
                  <a:moveTo>
                    <a:pt x="84383" y="88375"/>
                  </a:moveTo>
                  <a:lnTo>
                    <a:pt x="95561" y="77196"/>
                  </a:lnTo>
                  <a:lnTo>
                    <a:pt x="97685" y="69224"/>
                  </a:lnTo>
                  <a:lnTo>
                    <a:pt x="95083" y="36817"/>
                  </a:lnTo>
                  <a:lnTo>
                    <a:pt x="89919" y="15157"/>
                  </a:lnTo>
                  <a:lnTo>
                    <a:pt x="83394" y="7978"/>
                  </a:lnTo>
                  <a:lnTo>
                    <a:pt x="63667" y="0"/>
                  </a:lnTo>
                  <a:lnTo>
                    <a:pt x="42421" y="2694"/>
                  </a:lnTo>
                  <a:lnTo>
                    <a:pt x="22449" y="12860"/>
                  </a:lnTo>
                  <a:lnTo>
                    <a:pt x="5774" y="29076"/>
                  </a:lnTo>
                  <a:lnTo>
                    <a:pt x="1562" y="39484"/>
                  </a:lnTo>
                  <a:lnTo>
                    <a:pt x="0" y="63526"/>
                  </a:lnTo>
                  <a:lnTo>
                    <a:pt x="5699" y="97780"/>
                  </a:lnTo>
                  <a:lnTo>
                    <a:pt x="20385" y="124567"/>
                  </a:lnTo>
                  <a:lnTo>
                    <a:pt x="28849" y="128880"/>
                  </a:lnTo>
                  <a:lnTo>
                    <a:pt x="50733" y="130554"/>
                  </a:lnTo>
                  <a:lnTo>
                    <a:pt x="69817" y="124279"/>
                  </a:lnTo>
                  <a:lnTo>
                    <a:pt x="78182" y="119330"/>
                  </a:lnTo>
                  <a:lnTo>
                    <a:pt x="90596" y="104472"/>
                  </a:lnTo>
                  <a:lnTo>
                    <a:pt x="95544" y="95597"/>
                  </a:lnTo>
                  <a:lnTo>
                    <a:pt x="100012" y="93189"/>
                  </a:lnTo>
                  <a:lnTo>
                    <a:pt x="104161" y="95094"/>
                  </a:lnTo>
                  <a:lnTo>
                    <a:pt x="124815" y="117778"/>
                  </a:lnTo>
                  <a:lnTo>
                    <a:pt x="168611" y="1410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000621" y="1063680"/>
              <a:ext cx="136872" cy="115512"/>
            </a:xfrm>
            <a:custGeom>
              <a:avLst/>
              <a:gdLst/>
              <a:ahLst/>
              <a:cxnLst/>
              <a:rect l="0" t="0" r="0" b="0"/>
              <a:pathLst>
                <a:path w="136872" h="115512">
                  <a:moveTo>
                    <a:pt x="0" y="20755"/>
                  </a:moveTo>
                  <a:lnTo>
                    <a:pt x="3120" y="63446"/>
                  </a:lnTo>
                  <a:lnTo>
                    <a:pt x="15619" y="108568"/>
                  </a:lnTo>
                  <a:lnTo>
                    <a:pt x="5841" y="74649"/>
                  </a:lnTo>
                  <a:lnTo>
                    <a:pt x="1731" y="36594"/>
                  </a:lnTo>
                  <a:lnTo>
                    <a:pt x="7009" y="15706"/>
                  </a:lnTo>
                  <a:lnTo>
                    <a:pt x="11692" y="6860"/>
                  </a:lnTo>
                  <a:lnTo>
                    <a:pt x="19493" y="2133"/>
                  </a:lnTo>
                  <a:lnTo>
                    <a:pt x="40639" y="0"/>
                  </a:lnTo>
                  <a:lnTo>
                    <a:pt x="59396" y="6071"/>
                  </a:lnTo>
                  <a:lnTo>
                    <a:pt x="90502" y="29033"/>
                  </a:lnTo>
                  <a:lnTo>
                    <a:pt x="112083" y="54793"/>
                  </a:lnTo>
                  <a:lnTo>
                    <a:pt x="120005" y="77607"/>
                  </a:lnTo>
                  <a:lnTo>
                    <a:pt x="124695" y="98665"/>
                  </a:lnTo>
                  <a:lnTo>
                    <a:pt x="136871" y="1155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169077" y="1065350"/>
              <a:ext cx="136872" cy="134899"/>
            </a:xfrm>
            <a:custGeom>
              <a:avLst/>
              <a:gdLst/>
              <a:ahLst/>
              <a:cxnLst/>
              <a:rect l="0" t="0" r="0" b="0"/>
              <a:pathLst>
                <a:path w="136872" h="134899">
                  <a:moveTo>
                    <a:pt x="0" y="8556"/>
                  </a:moveTo>
                  <a:lnTo>
                    <a:pt x="3120" y="51248"/>
                  </a:lnTo>
                  <a:lnTo>
                    <a:pt x="14655" y="92898"/>
                  </a:lnTo>
                  <a:lnTo>
                    <a:pt x="16789" y="95200"/>
                  </a:lnTo>
                  <a:lnTo>
                    <a:pt x="18212" y="92055"/>
                  </a:lnTo>
                  <a:lnTo>
                    <a:pt x="21853" y="34717"/>
                  </a:lnTo>
                  <a:lnTo>
                    <a:pt x="26480" y="10824"/>
                  </a:lnTo>
                  <a:lnTo>
                    <a:pt x="32861" y="4219"/>
                  </a:lnTo>
                  <a:lnTo>
                    <a:pt x="41795" y="986"/>
                  </a:lnTo>
                  <a:lnTo>
                    <a:pt x="52430" y="0"/>
                  </a:lnTo>
                  <a:lnTo>
                    <a:pt x="70486" y="5143"/>
                  </a:lnTo>
                  <a:lnTo>
                    <a:pt x="78576" y="9790"/>
                  </a:lnTo>
                  <a:lnTo>
                    <a:pt x="90685" y="27432"/>
                  </a:lnTo>
                  <a:lnTo>
                    <a:pt x="119004" y="81969"/>
                  </a:lnTo>
                  <a:lnTo>
                    <a:pt x="136871" y="1348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360785" y="1073906"/>
              <a:ext cx="98405" cy="128663"/>
            </a:xfrm>
            <a:custGeom>
              <a:avLst/>
              <a:gdLst/>
              <a:ahLst/>
              <a:cxnLst/>
              <a:rect l="0" t="0" r="0" b="0"/>
              <a:pathLst>
                <a:path w="98405" h="128663">
                  <a:moveTo>
                    <a:pt x="8334" y="21057"/>
                  </a:moveTo>
                  <a:lnTo>
                    <a:pt x="0" y="58535"/>
                  </a:lnTo>
                  <a:lnTo>
                    <a:pt x="1121" y="82168"/>
                  </a:lnTo>
                  <a:lnTo>
                    <a:pt x="9417" y="104370"/>
                  </a:lnTo>
                  <a:lnTo>
                    <a:pt x="24023" y="119696"/>
                  </a:lnTo>
                  <a:lnTo>
                    <a:pt x="32831" y="125421"/>
                  </a:lnTo>
                  <a:lnTo>
                    <a:pt x="51977" y="128662"/>
                  </a:lnTo>
                  <a:lnTo>
                    <a:pt x="61996" y="127889"/>
                  </a:lnTo>
                  <a:lnTo>
                    <a:pt x="79367" y="120791"/>
                  </a:lnTo>
                  <a:lnTo>
                    <a:pt x="87275" y="115622"/>
                  </a:lnTo>
                  <a:lnTo>
                    <a:pt x="92547" y="107497"/>
                  </a:lnTo>
                  <a:lnTo>
                    <a:pt x="98404" y="85991"/>
                  </a:lnTo>
                  <a:lnTo>
                    <a:pt x="96113" y="53165"/>
                  </a:lnTo>
                  <a:lnTo>
                    <a:pt x="820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510456" y="1101040"/>
              <a:ext cx="163990" cy="100966"/>
            </a:xfrm>
            <a:custGeom>
              <a:avLst/>
              <a:gdLst/>
              <a:ahLst/>
              <a:cxnLst/>
              <a:rect l="0" t="0" r="0" b="0"/>
              <a:pathLst>
                <a:path w="163990" h="100966">
                  <a:moveTo>
                    <a:pt x="79761" y="88680"/>
                  </a:moveTo>
                  <a:lnTo>
                    <a:pt x="85350" y="71912"/>
                  </a:lnTo>
                  <a:lnTo>
                    <a:pt x="84975" y="54321"/>
                  </a:lnTo>
                  <a:lnTo>
                    <a:pt x="79739" y="34805"/>
                  </a:lnTo>
                  <a:lnTo>
                    <a:pt x="69613" y="14433"/>
                  </a:lnTo>
                  <a:lnTo>
                    <a:pt x="61297" y="7596"/>
                  </a:lnTo>
                  <a:lnTo>
                    <a:pt x="39580" y="0"/>
                  </a:lnTo>
                  <a:lnTo>
                    <a:pt x="29577" y="1484"/>
                  </a:lnTo>
                  <a:lnTo>
                    <a:pt x="12223" y="12491"/>
                  </a:lnTo>
                  <a:lnTo>
                    <a:pt x="2952" y="32202"/>
                  </a:lnTo>
                  <a:lnTo>
                    <a:pt x="0" y="55389"/>
                  </a:lnTo>
                  <a:lnTo>
                    <a:pt x="2588" y="77394"/>
                  </a:lnTo>
                  <a:lnTo>
                    <a:pt x="7255" y="85835"/>
                  </a:lnTo>
                  <a:lnTo>
                    <a:pt x="21800" y="98334"/>
                  </a:lnTo>
                  <a:lnTo>
                    <a:pt x="30592" y="100965"/>
                  </a:lnTo>
                  <a:lnTo>
                    <a:pt x="49719" y="100769"/>
                  </a:lnTo>
                  <a:lnTo>
                    <a:pt x="57394" y="96739"/>
                  </a:lnTo>
                  <a:lnTo>
                    <a:pt x="69040" y="82903"/>
                  </a:lnTo>
                  <a:lnTo>
                    <a:pt x="82174" y="55383"/>
                  </a:lnTo>
                  <a:lnTo>
                    <a:pt x="86049" y="52444"/>
                  </a:lnTo>
                  <a:lnTo>
                    <a:pt x="89802" y="53994"/>
                  </a:lnTo>
                  <a:lnTo>
                    <a:pt x="109821" y="76109"/>
                  </a:lnTo>
                  <a:lnTo>
                    <a:pt x="135071" y="90544"/>
                  </a:lnTo>
                  <a:lnTo>
                    <a:pt x="142371" y="92262"/>
                  </a:lnTo>
                  <a:lnTo>
                    <a:pt x="163989" y="886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675909" y="926507"/>
              <a:ext cx="30123" cy="294799"/>
            </a:xfrm>
            <a:custGeom>
              <a:avLst/>
              <a:gdLst/>
              <a:ahLst/>
              <a:cxnLst/>
              <a:rect l="0" t="0" r="0" b="0"/>
              <a:pathLst>
                <a:path w="30123" h="294799">
                  <a:moveTo>
                    <a:pt x="9065" y="0"/>
                  </a:moveTo>
                  <a:lnTo>
                    <a:pt x="0" y="58617"/>
                  </a:lnTo>
                  <a:lnTo>
                    <a:pt x="7062" y="121453"/>
                  </a:lnTo>
                  <a:lnTo>
                    <a:pt x="11591" y="170127"/>
                  </a:lnTo>
                  <a:lnTo>
                    <a:pt x="18012" y="233387"/>
                  </a:lnTo>
                  <a:lnTo>
                    <a:pt x="3012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792404" y="947564"/>
              <a:ext cx="8384" cy="242157"/>
            </a:xfrm>
            <a:custGeom>
              <a:avLst/>
              <a:gdLst/>
              <a:ahLst/>
              <a:cxnLst/>
              <a:rect l="0" t="0" r="0" b="0"/>
              <a:pathLst>
                <a:path w="8384" h="242157">
                  <a:moveTo>
                    <a:pt x="8383" y="0"/>
                  </a:moveTo>
                  <a:lnTo>
                    <a:pt x="2794" y="58617"/>
                  </a:lnTo>
                  <a:lnTo>
                    <a:pt x="0" y="120027"/>
                  </a:lnTo>
                  <a:lnTo>
                    <a:pt x="6381" y="181550"/>
                  </a:lnTo>
                  <a:lnTo>
                    <a:pt x="8383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863958" y="1126549"/>
              <a:ext cx="31587" cy="52643"/>
            </a:xfrm>
            <a:custGeom>
              <a:avLst/>
              <a:gdLst/>
              <a:ahLst/>
              <a:cxnLst/>
              <a:rect l="0" t="0" r="0" b="0"/>
              <a:pathLst>
                <a:path w="31587" h="52643">
                  <a:moveTo>
                    <a:pt x="0" y="0"/>
                  </a:moveTo>
                  <a:lnTo>
                    <a:pt x="21707" y="24046"/>
                  </a:lnTo>
                  <a:lnTo>
                    <a:pt x="31586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853430" y="1084435"/>
              <a:ext cx="136871" cy="357970"/>
            </a:xfrm>
            <a:custGeom>
              <a:avLst/>
              <a:gdLst/>
              <a:ahLst/>
              <a:cxnLst/>
              <a:rect l="0" t="0" r="0" b="0"/>
              <a:pathLst>
                <a:path w="136871" h="357970">
                  <a:moveTo>
                    <a:pt x="136870" y="0"/>
                  </a:moveTo>
                  <a:lnTo>
                    <a:pt x="120059" y="19150"/>
                  </a:lnTo>
                  <a:lnTo>
                    <a:pt x="94208" y="68687"/>
                  </a:lnTo>
                  <a:lnTo>
                    <a:pt x="72161" y="123272"/>
                  </a:lnTo>
                  <a:lnTo>
                    <a:pt x="56541" y="171359"/>
                  </a:lnTo>
                  <a:lnTo>
                    <a:pt x="45738" y="221569"/>
                  </a:lnTo>
                  <a:lnTo>
                    <a:pt x="28488" y="277993"/>
                  </a:lnTo>
                  <a:lnTo>
                    <a:pt x="8486" y="33359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84269" y="1589803"/>
            <a:ext cx="2300952" cy="473783"/>
            <a:chOff x="284269" y="1589803"/>
            <a:chExt cx="2300952" cy="473783"/>
          </a:xfrm>
        </p:grpSpPr>
        <p:sp>
          <p:nvSpPr>
            <p:cNvPr id="37" name="Freeform 36"/>
            <p:cNvSpPr/>
            <p:nvPr/>
          </p:nvSpPr>
          <p:spPr>
            <a:xfrm>
              <a:off x="415074" y="1737202"/>
              <a:ext cx="6066" cy="231628"/>
            </a:xfrm>
            <a:custGeom>
              <a:avLst/>
              <a:gdLst/>
              <a:ahLst/>
              <a:cxnLst/>
              <a:rect l="0" t="0" r="0" b="0"/>
              <a:pathLst>
                <a:path w="6066" h="231628">
                  <a:moveTo>
                    <a:pt x="6065" y="0"/>
                  </a:moveTo>
                  <a:lnTo>
                    <a:pt x="6065" y="54144"/>
                  </a:lnTo>
                  <a:lnTo>
                    <a:pt x="6065" y="114680"/>
                  </a:lnTo>
                  <a:lnTo>
                    <a:pt x="0" y="174558"/>
                  </a:lnTo>
                  <a:lnTo>
                    <a:pt x="606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84269" y="1663502"/>
              <a:ext cx="294799" cy="105286"/>
            </a:xfrm>
            <a:custGeom>
              <a:avLst/>
              <a:gdLst/>
              <a:ahLst/>
              <a:cxnLst/>
              <a:rect l="0" t="0" r="0" b="0"/>
              <a:pathLst>
                <a:path w="294799" h="105286">
                  <a:moveTo>
                    <a:pt x="294798" y="0"/>
                  </a:moveTo>
                  <a:lnTo>
                    <a:pt x="259900" y="29309"/>
                  </a:lnTo>
                  <a:lnTo>
                    <a:pt x="201800" y="51880"/>
                  </a:lnTo>
                  <a:lnTo>
                    <a:pt x="147096" y="66530"/>
                  </a:lnTo>
                  <a:lnTo>
                    <a:pt x="97136" y="77165"/>
                  </a:lnTo>
                  <a:lnTo>
                    <a:pt x="38598" y="9123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05409" y="1726673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46668" y="1465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26466" y="1810901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8335" y="8333"/>
                  </a:lnTo>
                  <a:lnTo>
                    <a:pt x="1717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263476" y="1589803"/>
              <a:ext cx="10473" cy="315856"/>
            </a:xfrm>
            <a:custGeom>
              <a:avLst/>
              <a:gdLst/>
              <a:ahLst/>
              <a:cxnLst/>
              <a:rect l="0" t="0" r="0" b="0"/>
              <a:pathLst>
                <a:path w="10473" h="315856">
                  <a:moveTo>
                    <a:pt x="10472" y="0"/>
                  </a:moveTo>
                  <a:lnTo>
                    <a:pt x="2139" y="48931"/>
                  </a:lnTo>
                  <a:lnTo>
                    <a:pt x="594" y="99895"/>
                  </a:lnTo>
                  <a:lnTo>
                    <a:pt x="136" y="156330"/>
                  </a:lnTo>
                  <a:lnTo>
                    <a:pt x="0" y="210097"/>
                  </a:lnTo>
                  <a:lnTo>
                    <a:pt x="5544" y="269488"/>
                  </a:lnTo>
                  <a:lnTo>
                    <a:pt x="10472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062195" y="1631917"/>
              <a:ext cx="222282" cy="153827"/>
            </a:xfrm>
            <a:custGeom>
              <a:avLst/>
              <a:gdLst/>
              <a:ahLst/>
              <a:cxnLst/>
              <a:rect l="0" t="0" r="0" b="0"/>
              <a:pathLst>
                <a:path w="222282" h="153827">
                  <a:moveTo>
                    <a:pt x="222281" y="73699"/>
                  </a:moveTo>
                  <a:lnTo>
                    <a:pt x="169254" y="88353"/>
                  </a:lnTo>
                  <a:lnTo>
                    <a:pt x="108612" y="116819"/>
                  </a:lnTo>
                  <a:lnTo>
                    <a:pt x="52938" y="148701"/>
                  </a:lnTo>
                  <a:lnTo>
                    <a:pt x="27305" y="153826"/>
                  </a:lnTo>
                  <a:lnTo>
                    <a:pt x="17428" y="151684"/>
                  </a:lnTo>
                  <a:lnTo>
                    <a:pt x="9673" y="146746"/>
                  </a:lnTo>
                  <a:lnTo>
                    <a:pt x="3333" y="139945"/>
                  </a:lnTo>
                  <a:lnTo>
                    <a:pt x="277" y="131901"/>
                  </a:lnTo>
                  <a:lnTo>
                    <a:pt x="0" y="113604"/>
                  </a:lnTo>
                  <a:lnTo>
                    <a:pt x="10524" y="73263"/>
                  </a:lnTo>
                  <a:lnTo>
                    <a:pt x="38913" y="13999"/>
                  </a:lnTo>
                  <a:lnTo>
                    <a:pt x="538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674031" y="1737202"/>
              <a:ext cx="94757" cy="105286"/>
            </a:xfrm>
            <a:custGeom>
              <a:avLst/>
              <a:gdLst/>
              <a:ahLst/>
              <a:cxnLst/>
              <a:rect l="0" t="0" r="0" b="0"/>
              <a:pathLst>
                <a:path w="94757" h="105286">
                  <a:moveTo>
                    <a:pt x="0" y="0"/>
                  </a:moveTo>
                  <a:lnTo>
                    <a:pt x="42661" y="55659"/>
                  </a:lnTo>
                  <a:lnTo>
                    <a:pt x="66452" y="82002"/>
                  </a:lnTo>
                  <a:lnTo>
                    <a:pt x="94756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05616" y="1737202"/>
              <a:ext cx="157929" cy="326384"/>
            </a:xfrm>
            <a:custGeom>
              <a:avLst/>
              <a:gdLst/>
              <a:ahLst/>
              <a:cxnLst/>
              <a:rect l="0" t="0" r="0" b="0"/>
              <a:pathLst>
                <a:path w="157929" h="326384">
                  <a:moveTo>
                    <a:pt x="157928" y="0"/>
                  </a:moveTo>
                  <a:lnTo>
                    <a:pt x="122011" y="55044"/>
                  </a:lnTo>
                  <a:lnTo>
                    <a:pt x="94594" y="106452"/>
                  </a:lnTo>
                  <a:lnTo>
                    <a:pt x="66876" y="168393"/>
                  </a:lnTo>
                  <a:lnTo>
                    <a:pt x="41459" y="221779"/>
                  </a:lnTo>
                  <a:lnTo>
                    <a:pt x="15338" y="282972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863544" y="1732675"/>
              <a:ext cx="400083" cy="168061"/>
            </a:xfrm>
            <a:custGeom>
              <a:avLst/>
              <a:gdLst/>
              <a:ahLst/>
              <a:cxnLst/>
              <a:rect l="0" t="0" r="0" b="0"/>
              <a:pathLst>
                <a:path w="400083" h="168061">
                  <a:moveTo>
                    <a:pt x="0" y="120340"/>
                  </a:moveTo>
                  <a:lnTo>
                    <a:pt x="53874" y="102382"/>
                  </a:lnTo>
                  <a:lnTo>
                    <a:pt x="114751" y="80530"/>
                  </a:lnTo>
                  <a:lnTo>
                    <a:pt x="139025" y="61621"/>
                  </a:lnTo>
                  <a:lnTo>
                    <a:pt x="153816" y="43940"/>
                  </a:lnTo>
                  <a:lnTo>
                    <a:pt x="156356" y="34312"/>
                  </a:lnTo>
                  <a:lnTo>
                    <a:pt x="152939" y="14255"/>
                  </a:lnTo>
                  <a:lnTo>
                    <a:pt x="146413" y="7503"/>
                  </a:lnTo>
                  <a:lnTo>
                    <a:pt x="126683" y="0"/>
                  </a:lnTo>
                  <a:lnTo>
                    <a:pt x="105436" y="2905"/>
                  </a:lnTo>
                  <a:lnTo>
                    <a:pt x="76863" y="17694"/>
                  </a:lnTo>
                  <a:lnTo>
                    <a:pt x="68790" y="23834"/>
                  </a:lnTo>
                  <a:lnTo>
                    <a:pt x="56699" y="43133"/>
                  </a:lnTo>
                  <a:lnTo>
                    <a:pt x="48596" y="67309"/>
                  </a:lnTo>
                  <a:lnTo>
                    <a:pt x="44994" y="93651"/>
                  </a:lnTo>
                  <a:lnTo>
                    <a:pt x="49633" y="117837"/>
                  </a:lnTo>
                  <a:lnTo>
                    <a:pt x="60663" y="139115"/>
                  </a:lnTo>
                  <a:lnTo>
                    <a:pt x="77264" y="156370"/>
                  </a:lnTo>
                  <a:lnTo>
                    <a:pt x="99460" y="165599"/>
                  </a:lnTo>
                  <a:lnTo>
                    <a:pt x="111930" y="168060"/>
                  </a:lnTo>
                  <a:lnTo>
                    <a:pt x="138264" y="164556"/>
                  </a:lnTo>
                  <a:lnTo>
                    <a:pt x="193297" y="143242"/>
                  </a:lnTo>
                  <a:lnTo>
                    <a:pt x="254915" y="109592"/>
                  </a:lnTo>
                  <a:lnTo>
                    <a:pt x="278242" y="94506"/>
                  </a:lnTo>
                  <a:lnTo>
                    <a:pt x="297951" y="66282"/>
                  </a:lnTo>
                  <a:lnTo>
                    <a:pt x="307117" y="46011"/>
                  </a:lnTo>
                  <a:lnTo>
                    <a:pt x="308852" y="25304"/>
                  </a:lnTo>
                  <a:lnTo>
                    <a:pt x="307676" y="14869"/>
                  </a:lnTo>
                  <a:lnTo>
                    <a:pt x="303384" y="9082"/>
                  </a:lnTo>
                  <a:lnTo>
                    <a:pt x="297012" y="6394"/>
                  </a:lnTo>
                  <a:lnTo>
                    <a:pt x="289255" y="5771"/>
                  </a:lnTo>
                  <a:lnTo>
                    <a:pt x="271277" y="11319"/>
                  </a:lnTo>
                  <a:lnTo>
                    <a:pt x="244544" y="27596"/>
                  </a:lnTo>
                  <a:lnTo>
                    <a:pt x="236729" y="33944"/>
                  </a:lnTo>
                  <a:lnTo>
                    <a:pt x="224926" y="53476"/>
                  </a:lnTo>
                  <a:lnTo>
                    <a:pt x="216950" y="77755"/>
                  </a:lnTo>
                  <a:lnTo>
                    <a:pt x="213405" y="104143"/>
                  </a:lnTo>
                  <a:lnTo>
                    <a:pt x="218069" y="128349"/>
                  </a:lnTo>
                  <a:lnTo>
                    <a:pt x="222588" y="139718"/>
                  </a:lnTo>
                  <a:lnTo>
                    <a:pt x="229110" y="146126"/>
                  </a:lnTo>
                  <a:lnTo>
                    <a:pt x="236968" y="149229"/>
                  </a:lnTo>
                  <a:lnTo>
                    <a:pt x="245716" y="150128"/>
                  </a:lnTo>
                  <a:lnTo>
                    <a:pt x="261675" y="144888"/>
                  </a:lnTo>
                  <a:lnTo>
                    <a:pt x="269206" y="140215"/>
                  </a:lnTo>
                  <a:lnTo>
                    <a:pt x="280694" y="125664"/>
                  </a:lnTo>
                  <a:lnTo>
                    <a:pt x="297601" y="87726"/>
                  </a:lnTo>
                  <a:lnTo>
                    <a:pt x="302515" y="84560"/>
                  </a:lnTo>
                  <a:lnTo>
                    <a:pt x="308131" y="85958"/>
                  </a:lnTo>
                  <a:lnTo>
                    <a:pt x="368823" y="132340"/>
                  </a:lnTo>
                  <a:lnTo>
                    <a:pt x="400082" y="1413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274155" y="1731983"/>
              <a:ext cx="73700" cy="135147"/>
            </a:xfrm>
            <a:custGeom>
              <a:avLst/>
              <a:gdLst/>
              <a:ahLst/>
              <a:cxnLst/>
              <a:rect l="0" t="0" r="0" b="0"/>
              <a:pathLst>
                <a:path w="73700" h="135147">
                  <a:moveTo>
                    <a:pt x="0" y="47333"/>
                  </a:moveTo>
                  <a:lnTo>
                    <a:pt x="3119" y="90024"/>
                  </a:lnTo>
                  <a:lnTo>
                    <a:pt x="14572" y="121203"/>
                  </a:lnTo>
                  <a:lnTo>
                    <a:pt x="22854" y="135146"/>
                  </a:lnTo>
                  <a:lnTo>
                    <a:pt x="23425" y="133951"/>
                  </a:lnTo>
                  <a:lnTo>
                    <a:pt x="6541" y="77826"/>
                  </a:lnTo>
                  <a:lnTo>
                    <a:pt x="6027" y="57375"/>
                  </a:lnTo>
                  <a:lnTo>
                    <a:pt x="10867" y="36588"/>
                  </a:lnTo>
                  <a:lnTo>
                    <a:pt x="20818" y="15651"/>
                  </a:lnTo>
                  <a:lnTo>
                    <a:pt x="29086" y="8664"/>
                  </a:lnTo>
                  <a:lnTo>
                    <a:pt x="50752" y="901"/>
                  </a:lnTo>
                  <a:lnTo>
                    <a:pt x="58401" y="0"/>
                  </a:lnTo>
                  <a:lnTo>
                    <a:pt x="63500" y="570"/>
                  </a:lnTo>
                  <a:lnTo>
                    <a:pt x="73699" y="52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445050" y="1705616"/>
              <a:ext cx="140171" cy="210571"/>
            </a:xfrm>
            <a:custGeom>
              <a:avLst/>
              <a:gdLst/>
              <a:ahLst/>
              <a:cxnLst/>
              <a:rect l="0" t="0" r="0" b="0"/>
              <a:pathLst>
                <a:path w="140171" h="210571">
                  <a:moveTo>
                    <a:pt x="92317" y="0"/>
                  </a:moveTo>
                  <a:lnTo>
                    <a:pt x="61035" y="9575"/>
                  </a:lnTo>
                  <a:lnTo>
                    <a:pt x="8313" y="52998"/>
                  </a:lnTo>
                  <a:lnTo>
                    <a:pt x="1219" y="59898"/>
                  </a:lnTo>
                  <a:lnTo>
                    <a:pt x="0" y="65669"/>
                  </a:lnTo>
                  <a:lnTo>
                    <a:pt x="2696" y="70685"/>
                  </a:lnTo>
                  <a:lnTo>
                    <a:pt x="8004" y="75200"/>
                  </a:lnTo>
                  <a:lnTo>
                    <a:pt x="26379" y="80215"/>
                  </a:lnTo>
                  <a:lnTo>
                    <a:pt x="70714" y="89025"/>
                  </a:lnTo>
                  <a:lnTo>
                    <a:pt x="112097" y="110435"/>
                  </a:lnTo>
                  <a:lnTo>
                    <a:pt x="128794" y="123562"/>
                  </a:lnTo>
                  <a:lnTo>
                    <a:pt x="137775" y="143434"/>
                  </a:lnTo>
                  <a:lnTo>
                    <a:pt x="140170" y="155284"/>
                  </a:lnTo>
                  <a:lnTo>
                    <a:pt x="138257" y="164354"/>
                  </a:lnTo>
                  <a:lnTo>
                    <a:pt x="133473" y="171570"/>
                  </a:lnTo>
                  <a:lnTo>
                    <a:pt x="118797" y="182709"/>
                  </a:lnTo>
                  <a:lnTo>
                    <a:pt x="61453" y="205602"/>
                  </a:lnTo>
                  <a:lnTo>
                    <a:pt x="29147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632341" y="2242570"/>
            <a:ext cx="1895121" cy="526425"/>
            <a:chOff x="3632341" y="2242570"/>
            <a:chExt cx="1895121" cy="526425"/>
          </a:xfrm>
        </p:grpSpPr>
        <p:sp>
          <p:nvSpPr>
            <p:cNvPr id="49" name="Freeform 48"/>
            <p:cNvSpPr/>
            <p:nvPr/>
          </p:nvSpPr>
          <p:spPr>
            <a:xfrm>
              <a:off x="3632341" y="2316269"/>
              <a:ext cx="253515" cy="318534"/>
            </a:xfrm>
            <a:custGeom>
              <a:avLst/>
              <a:gdLst/>
              <a:ahLst/>
              <a:cxnLst/>
              <a:rect l="0" t="0" r="0" b="0"/>
              <a:pathLst>
                <a:path w="253515" h="318534">
                  <a:moveTo>
                    <a:pt x="200032" y="0"/>
                  </a:moveTo>
                  <a:lnTo>
                    <a:pt x="183264" y="5589"/>
                  </a:lnTo>
                  <a:lnTo>
                    <a:pt x="124586" y="1545"/>
                  </a:lnTo>
                  <a:lnTo>
                    <a:pt x="69835" y="305"/>
                  </a:lnTo>
                  <a:lnTo>
                    <a:pt x="33553" y="5679"/>
                  </a:lnTo>
                  <a:lnTo>
                    <a:pt x="6165" y="20270"/>
                  </a:lnTo>
                  <a:lnTo>
                    <a:pt x="1767" y="27551"/>
                  </a:lnTo>
                  <a:lnTo>
                    <a:pt x="0" y="45000"/>
                  </a:lnTo>
                  <a:lnTo>
                    <a:pt x="11444" y="98256"/>
                  </a:lnTo>
                  <a:lnTo>
                    <a:pt x="24740" y="146011"/>
                  </a:lnTo>
                  <a:lnTo>
                    <a:pt x="29358" y="149983"/>
                  </a:lnTo>
                  <a:lnTo>
                    <a:pt x="34777" y="149122"/>
                  </a:lnTo>
                  <a:lnTo>
                    <a:pt x="65873" y="133701"/>
                  </a:lnTo>
                  <a:lnTo>
                    <a:pt x="95550" y="122933"/>
                  </a:lnTo>
                  <a:lnTo>
                    <a:pt x="116161" y="122097"/>
                  </a:lnTo>
                  <a:lnTo>
                    <a:pt x="175729" y="135358"/>
                  </a:lnTo>
                  <a:lnTo>
                    <a:pt x="217328" y="159015"/>
                  </a:lnTo>
                  <a:lnTo>
                    <a:pt x="241031" y="182426"/>
                  </a:lnTo>
                  <a:lnTo>
                    <a:pt x="248422" y="191808"/>
                  </a:lnTo>
                  <a:lnTo>
                    <a:pt x="253514" y="214709"/>
                  </a:lnTo>
                  <a:lnTo>
                    <a:pt x="250708" y="239316"/>
                  </a:lnTo>
                  <a:lnTo>
                    <a:pt x="241662" y="261950"/>
                  </a:lnTo>
                  <a:lnTo>
                    <a:pt x="217826" y="288835"/>
                  </a:lnTo>
                  <a:lnTo>
                    <a:pt x="188537" y="306029"/>
                  </a:lnTo>
                  <a:lnTo>
                    <a:pt x="146453" y="318533"/>
                  </a:lnTo>
                  <a:lnTo>
                    <a:pt x="88601" y="317016"/>
                  </a:lnTo>
                  <a:lnTo>
                    <a:pt x="63161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958715" y="2632124"/>
              <a:ext cx="39784" cy="115814"/>
            </a:xfrm>
            <a:custGeom>
              <a:avLst/>
              <a:gdLst/>
              <a:ahLst/>
              <a:cxnLst/>
              <a:rect l="0" t="0" r="0" b="0"/>
              <a:pathLst>
                <a:path w="39784" h="115814">
                  <a:moveTo>
                    <a:pt x="10528" y="0"/>
                  </a:moveTo>
                  <a:lnTo>
                    <a:pt x="26169" y="17981"/>
                  </a:lnTo>
                  <a:lnTo>
                    <a:pt x="34247" y="34897"/>
                  </a:lnTo>
                  <a:lnTo>
                    <a:pt x="39783" y="69741"/>
                  </a:lnTo>
                  <a:lnTo>
                    <a:pt x="37050" y="80419"/>
                  </a:lnTo>
                  <a:lnTo>
                    <a:pt x="24655" y="98523"/>
                  </a:lnTo>
                  <a:lnTo>
                    <a:pt x="13687" y="10812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037400" y="2421554"/>
              <a:ext cx="192169" cy="247718"/>
            </a:xfrm>
            <a:custGeom>
              <a:avLst/>
              <a:gdLst/>
              <a:ahLst/>
              <a:cxnLst/>
              <a:rect l="0" t="0" r="0" b="0"/>
              <a:pathLst>
                <a:path w="192169" h="247718">
                  <a:moveTo>
                    <a:pt x="121356" y="0"/>
                  </a:moveTo>
                  <a:lnTo>
                    <a:pt x="77394" y="20243"/>
                  </a:lnTo>
                  <a:lnTo>
                    <a:pt x="45169" y="47326"/>
                  </a:lnTo>
                  <a:lnTo>
                    <a:pt x="9187" y="89854"/>
                  </a:lnTo>
                  <a:lnTo>
                    <a:pt x="1313" y="114024"/>
                  </a:lnTo>
                  <a:lnTo>
                    <a:pt x="0" y="157397"/>
                  </a:lnTo>
                  <a:lnTo>
                    <a:pt x="5419" y="184598"/>
                  </a:lnTo>
                  <a:lnTo>
                    <a:pt x="15626" y="208386"/>
                  </a:lnTo>
                  <a:lnTo>
                    <a:pt x="40116" y="235919"/>
                  </a:lnTo>
                  <a:lnTo>
                    <a:pt x="62633" y="245233"/>
                  </a:lnTo>
                  <a:lnTo>
                    <a:pt x="75188" y="247717"/>
                  </a:lnTo>
                  <a:lnTo>
                    <a:pt x="98497" y="244237"/>
                  </a:lnTo>
                  <a:lnTo>
                    <a:pt x="142057" y="222940"/>
                  </a:lnTo>
                  <a:lnTo>
                    <a:pt x="168304" y="197467"/>
                  </a:lnTo>
                  <a:lnTo>
                    <a:pt x="185310" y="167693"/>
                  </a:lnTo>
                  <a:lnTo>
                    <a:pt x="192168" y="131055"/>
                  </a:lnTo>
                  <a:lnTo>
                    <a:pt x="188611" y="96153"/>
                  </a:lnTo>
                  <a:lnTo>
                    <a:pt x="180103" y="77440"/>
                  </a:lnTo>
                  <a:lnTo>
                    <a:pt x="167353" y="61324"/>
                  </a:lnTo>
                  <a:lnTo>
                    <a:pt x="140444" y="40267"/>
                  </a:lnTo>
                  <a:lnTo>
                    <a:pt x="10029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256489" y="2411026"/>
              <a:ext cx="242442" cy="239060"/>
            </a:xfrm>
            <a:custGeom>
              <a:avLst/>
              <a:gdLst/>
              <a:ahLst/>
              <a:cxnLst/>
              <a:rect l="0" t="0" r="0" b="0"/>
              <a:pathLst>
                <a:path w="242442" h="239060">
                  <a:moveTo>
                    <a:pt x="112837" y="0"/>
                  </a:moveTo>
                  <a:lnTo>
                    <a:pt x="90480" y="0"/>
                  </a:lnTo>
                  <a:lnTo>
                    <a:pt x="73265" y="6239"/>
                  </a:lnTo>
                  <a:lnTo>
                    <a:pt x="43149" y="29308"/>
                  </a:lnTo>
                  <a:lnTo>
                    <a:pt x="15840" y="64800"/>
                  </a:lnTo>
                  <a:lnTo>
                    <a:pt x="3119" y="96409"/>
                  </a:lnTo>
                  <a:lnTo>
                    <a:pt x="0" y="133720"/>
                  </a:lnTo>
                  <a:lnTo>
                    <a:pt x="11916" y="189098"/>
                  </a:lnTo>
                  <a:lnTo>
                    <a:pt x="27432" y="215386"/>
                  </a:lnTo>
                  <a:lnTo>
                    <a:pt x="46413" y="227528"/>
                  </a:lnTo>
                  <a:lnTo>
                    <a:pt x="70447" y="235654"/>
                  </a:lnTo>
                  <a:lnTo>
                    <a:pt x="110286" y="239059"/>
                  </a:lnTo>
                  <a:lnTo>
                    <a:pt x="162549" y="230322"/>
                  </a:lnTo>
                  <a:lnTo>
                    <a:pt x="184064" y="222858"/>
                  </a:lnTo>
                  <a:lnTo>
                    <a:pt x="201426" y="211741"/>
                  </a:lnTo>
                  <a:lnTo>
                    <a:pt x="224353" y="186740"/>
                  </a:lnTo>
                  <a:lnTo>
                    <a:pt x="240376" y="157106"/>
                  </a:lnTo>
                  <a:lnTo>
                    <a:pt x="242441" y="133385"/>
                  </a:lnTo>
                  <a:lnTo>
                    <a:pt x="238289" y="108415"/>
                  </a:lnTo>
                  <a:lnTo>
                    <a:pt x="222798" y="75796"/>
                  </a:lnTo>
                  <a:lnTo>
                    <a:pt x="202220" y="50794"/>
                  </a:lnTo>
                  <a:lnTo>
                    <a:pt x="174416" y="29738"/>
                  </a:lnTo>
                  <a:lnTo>
                    <a:pt x="133894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545590" y="2421554"/>
              <a:ext cx="237407" cy="233795"/>
            </a:xfrm>
            <a:custGeom>
              <a:avLst/>
              <a:gdLst/>
              <a:ahLst/>
              <a:cxnLst/>
              <a:rect l="0" t="0" r="0" b="0"/>
              <a:pathLst>
                <a:path w="237407" h="233795">
                  <a:moveTo>
                    <a:pt x="108006" y="0"/>
                  </a:moveTo>
                  <a:lnTo>
                    <a:pt x="85649" y="0"/>
                  </a:lnTo>
                  <a:lnTo>
                    <a:pt x="54978" y="11178"/>
                  </a:lnTo>
                  <a:lnTo>
                    <a:pt x="29253" y="29308"/>
                  </a:lnTo>
                  <a:lnTo>
                    <a:pt x="12402" y="55087"/>
                  </a:lnTo>
                  <a:lnTo>
                    <a:pt x="0" y="84952"/>
                  </a:lnTo>
                  <a:lnTo>
                    <a:pt x="95" y="127206"/>
                  </a:lnTo>
                  <a:lnTo>
                    <a:pt x="7532" y="165592"/>
                  </a:lnTo>
                  <a:lnTo>
                    <a:pt x="22733" y="193604"/>
                  </a:lnTo>
                  <a:lnTo>
                    <a:pt x="47645" y="216721"/>
                  </a:lnTo>
                  <a:lnTo>
                    <a:pt x="77253" y="232800"/>
                  </a:lnTo>
                  <a:lnTo>
                    <a:pt x="119431" y="233794"/>
                  </a:lnTo>
                  <a:lnTo>
                    <a:pt x="169274" y="222480"/>
                  </a:lnTo>
                  <a:lnTo>
                    <a:pt x="191388" y="211574"/>
                  </a:lnTo>
                  <a:lnTo>
                    <a:pt x="209795" y="192689"/>
                  </a:lnTo>
                  <a:lnTo>
                    <a:pt x="235087" y="148026"/>
                  </a:lnTo>
                  <a:lnTo>
                    <a:pt x="237406" y="123501"/>
                  </a:lnTo>
                  <a:lnTo>
                    <a:pt x="233367" y="98173"/>
                  </a:lnTo>
                  <a:lnTo>
                    <a:pt x="223773" y="75218"/>
                  </a:lnTo>
                  <a:lnTo>
                    <a:pt x="199629" y="48153"/>
                  </a:lnTo>
                  <a:lnTo>
                    <a:pt x="160029" y="26453"/>
                  </a:lnTo>
                  <a:lnTo>
                    <a:pt x="108006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844781" y="2242570"/>
              <a:ext cx="145727" cy="526425"/>
            </a:xfrm>
            <a:custGeom>
              <a:avLst/>
              <a:gdLst/>
              <a:ahLst/>
              <a:cxnLst/>
              <a:rect l="0" t="0" r="0" b="0"/>
              <a:pathLst>
                <a:path w="145727" h="526425">
                  <a:moveTo>
                    <a:pt x="145726" y="0"/>
                  </a:moveTo>
                  <a:lnTo>
                    <a:pt x="91851" y="37086"/>
                  </a:lnTo>
                  <a:lnTo>
                    <a:pt x="63473" y="64800"/>
                  </a:lnTo>
                  <a:lnTo>
                    <a:pt x="33042" y="127654"/>
                  </a:lnTo>
                  <a:lnTo>
                    <a:pt x="11207" y="183056"/>
                  </a:lnTo>
                  <a:lnTo>
                    <a:pt x="872" y="244389"/>
                  </a:lnTo>
                  <a:lnTo>
                    <a:pt x="0" y="301565"/>
                  </a:lnTo>
                  <a:lnTo>
                    <a:pt x="9880" y="354799"/>
                  </a:lnTo>
                  <a:lnTo>
                    <a:pt x="28685" y="405046"/>
                  </a:lnTo>
                  <a:lnTo>
                    <a:pt x="53726" y="440548"/>
                  </a:lnTo>
                  <a:lnTo>
                    <a:pt x="112309" y="494622"/>
                  </a:lnTo>
                  <a:lnTo>
                    <a:pt x="145726" y="5264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032621" y="2347854"/>
              <a:ext cx="1" cy="305328"/>
            </a:xfrm>
            <a:custGeom>
              <a:avLst/>
              <a:gdLst/>
              <a:ahLst/>
              <a:cxnLst/>
              <a:rect l="0" t="0" r="0" b="0"/>
              <a:pathLst>
                <a:path w="1" h="305328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64802"/>
                  </a:lnTo>
                  <a:lnTo>
                    <a:pt x="0" y="221070"/>
                  </a:lnTo>
                  <a:lnTo>
                    <a:pt x="0" y="277245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466485" y="2453139"/>
              <a:ext cx="8334" cy="136872"/>
            </a:xfrm>
            <a:custGeom>
              <a:avLst/>
              <a:gdLst/>
              <a:ahLst/>
              <a:cxnLst/>
              <a:rect l="0" t="0" r="0" b="0"/>
              <a:pathLst>
                <a:path w="8334" h="136872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331" y="104879"/>
                  </a:lnTo>
                  <a:lnTo>
                    <a:pt x="8333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422176" y="2526839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735194" y="2263626"/>
            <a:ext cx="1198925" cy="484312"/>
            <a:chOff x="5735194" y="2263626"/>
            <a:chExt cx="1198925" cy="484312"/>
          </a:xfrm>
        </p:grpSpPr>
        <p:sp>
          <p:nvSpPr>
            <p:cNvPr id="59" name="Freeform 58"/>
            <p:cNvSpPr/>
            <p:nvPr/>
          </p:nvSpPr>
          <p:spPr>
            <a:xfrm>
              <a:off x="5735194" y="2352794"/>
              <a:ext cx="300385" cy="314688"/>
            </a:xfrm>
            <a:custGeom>
              <a:avLst/>
              <a:gdLst/>
              <a:ahLst/>
              <a:cxnLst/>
              <a:rect l="0" t="0" r="0" b="0"/>
              <a:pathLst>
                <a:path w="300385" h="314688">
                  <a:moveTo>
                    <a:pt x="192350" y="5589"/>
                  </a:moveTo>
                  <a:lnTo>
                    <a:pt x="175582" y="0"/>
                  </a:lnTo>
                  <a:lnTo>
                    <a:pt x="142798" y="2113"/>
                  </a:lnTo>
                  <a:lnTo>
                    <a:pt x="87472" y="24917"/>
                  </a:lnTo>
                  <a:lnTo>
                    <a:pt x="67358" y="35236"/>
                  </a:lnTo>
                  <a:lnTo>
                    <a:pt x="28044" y="74831"/>
                  </a:lnTo>
                  <a:lnTo>
                    <a:pt x="7859" y="112073"/>
                  </a:lnTo>
                  <a:lnTo>
                    <a:pt x="0" y="132464"/>
                  </a:lnTo>
                  <a:lnTo>
                    <a:pt x="176" y="174853"/>
                  </a:lnTo>
                  <a:lnTo>
                    <a:pt x="11886" y="230833"/>
                  </a:lnTo>
                  <a:lnTo>
                    <a:pt x="42171" y="280107"/>
                  </a:lnTo>
                  <a:lnTo>
                    <a:pt x="58924" y="294493"/>
                  </a:lnTo>
                  <a:lnTo>
                    <a:pt x="98274" y="313261"/>
                  </a:lnTo>
                  <a:lnTo>
                    <a:pt x="118953" y="314687"/>
                  </a:lnTo>
                  <a:lnTo>
                    <a:pt x="181848" y="299794"/>
                  </a:lnTo>
                  <a:lnTo>
                    <a:pt x="192367" y="296482"/>
                  </a:lnTo>
                  <a:lnTo>
                    <a:pt x="210295" y="283444"/>
                  </a:lnTo>
                  <a:lnTo>
                    <a:pt x="271423" y="221373"/>
                  </a:lnTo>
                  <a:lnTo>
                    <a:pt x="288048" y="193527"/>
                  </a:lnTo>
                  <a:lnTo>
                    <a:pt x="300384" y="157461"/>
                  </a:lnTo>
                  <a:lnTo>
                    <a:pt x="300269" y="111549"/>
                  </a:lnTo>
                  <a:lnTo>
                    <a:pt x="292826" y="72080"/>
                  </a:lnTo>
                  <a:lnTo>
                    <a:pt x="277623" y="43747"/>
                  </a:lnTo>
                  <a:lnTo>
                    <a:pt x="261834" y="31127"/>
                  </a:lnTo>
                  <a:lnTo>
                    <a:pt x="243119" y="22788"/>
                  </a:lnTo>
                  <a:lnTo>
                    <a:pt x="202878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117057" y="263212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256928" y="2358383"/>
              <a:ext cx="236441" cy="291906"/>
            </a:xfrm>
            <a:custGeom>
              <a:avLst/>
              <a:gdLst/>
              <a:ahLst/>
              <a:cxnLst/>
              <a:rect l="0" t="0" r="0" b="0"/>
              <a:pathLst>
                <a:path w="236441" h="291906">
                  <a:moveTo>
                    <a:pt x="123341" y="0"/>
                  </a:moveTo>
                  <a:lnTo>
                    <a:pt x="80649" y="14572"/>
                  </a:lnTo>
                  <a:lnTo>
                    <a:pt x="44588" y="39403"/>
                  </a:lnTo>
                  <a:lnTo>
                    <a:pt x="16105" y="75244"/>
                  </a:lnTo>
                  <a:lnTo>
                    <a:pt x="3180" y="106912"/>
                  </a:lnTo>
                  <a:lnTo>
                    <a:pt x="0" y="145412"/>
                  </a:lnTo>
                  <a:lnTo>
                    <a:pt x="11895" y="208691"/>
                  </a:lnTo>
                  <a:lnTo>
                    <a:pt x="33650" y="251143"/>
                  </a:lnTo>
                  <a:lnTo>
                    <a:pt x="46824" y="267987"/>
                  </a:lnTo>
                  <a:lnTo>
                    <a:pt x="72983" y="285034"/>
                  </a:lnTo>
                  <a:lnTo>
                    <a:pt x="108550" y="291905"/>
                  </a:lnTo>
                  <a:lnTo>
                    <a:pt x="143135" y="288352"/>
                  </a:lnTo>
                  <a:lnTo>
                    <a:pt x="161774" y="279845"/>
                  </a:lnTo>
                  <a:lnTo>
                    <a:pt x="214373" y="234877"/>
                  </a:lnTo>
                  <a:lnTo>
                    <a:pt x="229992" y="208414"/>
                  </a:lnTo>
                  <a:lnTo>
                    <a:pt x="236440" y="167167"/>
                  </a:lnTo>
                  <a:lnTo>
                    <a:pt x="232761" y="123490"/>
                  </a:lnTo>
                  <a:lnTo>
                    <a:pt x="218673" y="86503"/>
                  </a:lnTo>
                  <a:lnTo>
                    <a:pt x="199680" y="58906"/>
                  </a:lnTo>
                  <a:lnTo>
                    <a:pt x="173646" y="35911"/>
                  </a:lnTo>
                  <a:lnTo>
                    <a:pt x="147649" y="27659"/>
                  </a:lnTo>
                  <a:lnTo>
                    <a:pt x="102284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506611" y="2339657"/>
              <a:ext cx="264109" cy="313525"/>
            </a:xfrm>
            <a:custGeom>
              <a:avLst/>
              <a:gdLst/>
              <a:ahLst/>
              <a:cxnLst/>
              <a:rect l="0" t="0" r="0" b="0"/>
              <a:pathLst>
                <a:path w="264109" h="313525">
                  <a:moveTo>
                    <a:pt x="0" y="29254"/>
                  </a:moveTo>
                  <a:lnTo>
                    <a:pt x="43962" y="5535"/>
                  </a:lnTo>
                  <a:lnTo>
                    <a:pt x="79836" y="0"/>
                  </a:lnTo>
                  <a:lnTo>
                    <a:pt x="125474" y="6535"/>
                  </a:lnTo>
                  <a:lnTo>
                    <a:pt x="156501" y="16934"/>
                  </a:lnTo>
                  <a:lnTo>
                    <a:pt x="173282" y="28068"/>
                  </a:lnTo>
                  <a:lnTo>
                    <a:pt x="177522" y="35482"/>
                  </a:lnTo>
                  <a:lnTo>
                    <a:pt x="179115" y="53080"/>
                  </a:lnTo>
                  <a:lnTo>
                    <a:pt x="167845" y="82717"/>
                  </a:lnTo>
                  <a:lnTo>
                    <a:pt x="149688" y="108136"/>
                  </a:lnTo>
                  <a:lnTo>
                    <a:pt x="123900" y="130486"/>
                  </a:lnTo>
                  <a:lnTo>
                    <a:pt x="101081" y="138587"/>
                  </a:lnTo>
                  <a:lnTo>
                    <a:pt x="83529" y="141018"/>
                  </a:lnTo>
                  <a:lnTo>
                    <a:pt x="83762" y="140028"/>
                  </a:lnTo>
                  <a:lnTo>
                    <a:pt x="87427" y="138199"/>
                  </a:lnTo>
                  <a:lnTo>
                    <a:pt x="114942" y="135624"/>
                  </a:lnTo>
                  <a:lnTo>
                    <a:pt x="147141" y="140450"/>
                  </a:lnTo>
                  <a:lnTo>
                    <a:pt x="210547" y="168382"/>
                  </a:lnTo>
                  <a:lnTo>
                    <a:pt x="236560" y="185381"/>
                  </a:lnTo>
                  <a:lnTo>
                    <a:pt x="259085" y="210825"/>
                  </a:lnTo>
                  <a:lnTo>
                    <a:pt x="264108" y="233565"/>
                  </a:lnTo>
                  <a:lnTo>
                    <a:pt x="261271" y="256930"/>
                  </a:lnTo>
                  <a:lnTo>
                    <a:pt x="252211" y="275113"/>
                  </a:lnTo>
                  <a:lnTo>
                    <a:pt x="237266" y="287874"/>
                  </a:lnTo>
                  <a:lnTo>
                    <a:pt x="199075" y="305598"/>
                  </a:lnTo>
                  <a:lnTo>
                    <a:pt x="135819" y="312480"/>
                  </a:lnTo>
                  <a:lnTo>
                    <a:pt x="84228" y="3135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738238" y="2263626"/>
              <a:ext cx="195881" cy="484312"/>
            </a:xfrm>
            <a:custGeom>
              <a:avLst/>
              <a:gdLst/>
              <a:ahLst/>
              <a:cxnLst/>
              <a:rect l="0" t="0" r="0" b="0"/>
              <a:pathLst>
                <a:path w="195881" h="484312">
                  <a:moveTo>
                    <a:pt x="0" y="0"/>
                  </a:moveTo>
                  <a:lnTo>
                    <a:pt x="59941" y="35917"/>
                  </a:lnTo>
                  <a:lnTo>
                    <a:pt x="122570" y="91280"/>
                  </a:lnTo>
                  <a:lnTo>
                    <a:pt x="157893" y="132586"/>
                  </a:lnTo>
                  <a:lnTo>
                    <a:pt x="185997" y="183728"/>
                  </a:lnTo>
                  <a:lnTo>
                    <a:pt x="195880" y="224974"/>
                  </a:lnTo>
                  <a:lnTo>
                    <a:pt x="190814" y="280833"/>
                  </a:lnTo>
                  <a:lnTo>
                    <a:pt x="175429" y="336927"/>
                  </a:lnTo>
                  <a:lnTo>
                    <a:pt x="156874" y="372792"/>
                  </a:lnTo>
                  <a:lnTo>
                    <a:pt x="130319" y="401356"/>
                  </a:lnTo>
                  <a:lnTo>
                    <a:pt x="75393" y="451724"/>
                  </a:lnTo>
                  <a:lnTo>
                    <a:pt x="42114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Freeform 64"/>
          <p:cNvSpPr/>
          <p:nvPr/>
        </p:nvSpPr>
        <p:spPr>
          <a:xfrm>
            <a:off x="6937619" y="2071388"/>
            <a:ext cx="148061" cy="255617"/>
          </a:xfrm>
          <a:custGeom>
            <a:avLst/>
            <a:gdLst/>
            <a:ahLst/>
            <a:cxnLst/>
            <a:rect l="0" t="0" r="0" b="0"/>
            <a:pathLst>
              <a:path w="148061" h="255617">
                <a:moveTo>
                  <a:pt x="148060" y="65897"/>
                </a:moveTo>
                <a:lnTo>
                  <a:pt x="88466" y="115395"/>
                </a:lnTo>
                <a:lnTo>
                  <a:pt x="49991" y="174907"/>
                </a:lnTo>
                <a:lnTo>
                  <a:pt x="29224" y="224315"/>
                </a:lnTo>
                <a:lnTo>
                  <a:pt x="29062" y="233510"/>
                </a:lnTo>
                <a:lnTo>
                  <a:pt x="35120" y="249966"/>
                </a:lnTo>
                <a:lnTo>
                  <a:pt x="41181" y="254120"/>
                </a:lnTo>
                <a:lnTo>
                  <a:pt x="57274" y="255616"/>
                </a:lnTo>
                <a:lnTo>
                  <a:pt x="73006" y="249262"/>
                </a:lnTo>
                <a:lnTo>
                  <a:pt x="102169" y="226119"/>
                </a:lnTo>
                <a:lnTo>
                  <a:pt x="105767" y="217165"/>
                </a:lnTo>
                <a:lnTo>
                  <a:pt x="106646" y="194738"/>
                </a:lnTo>
                <a:lnTo>
                  <a:pt x="100018" y="175412"/>
                </a:lnTo>
                <a:lnTo>
                  <a:pt x="76698" y="143941"/>
                </a:lnTo>
                <a:lnTo>
                  <a:pt x="19116" y="103574"/>
                </a:lnTo>
                <a:lnTo>
                  <a:pt x="4573" y="90051"/>
                </a:lnTo>
                <a:lnTo>
                  <a:pt x="929" y="81999"/>
                </a:lnTo>
                <a:lnTo>
                  <a:pt x="0" y="63695"/>
                </a:lnTo>
                <a:lnTo>
                  <a:pt x="11644" y="33659"/>
                </a:lnTo>
                <a:lnTo>
                  <a:pt x="26599" y="19203"/>
                </a:lnTo>
                <a:lnTo>
                  <a:pt x="64796" y="391"/>
                </a:lnTo>
                <a:lnTo>
                  <a:pt x="75003" y="0"/>
                </a:lnTo>
                <a:lnTo>
                  <a:pt x="95703" y="5803"/>
                </a:lnTo>
                <a:lnTo>
                  <a:pt x="102627" y="12966"/>
                </a:lnTo>
                <a:lnTo>
                  <a:pt x="110319" y="33403"/>
                </a:lnTo>
                <a:lnTo>
                  <a:pt x="110619" y="48726"/>
                </a:lnTo>
                <a:lnTo>
                  <a:pt x="105946" y="6589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oup 77"/>
          <p:cNvGrpSpPr/>
          <p:nvPr/>
        </p:nvGrpSpPr>
        <p:grpSpPr>
          <a:xfrm>
            <a:off x="3927132" y="2779162"/>
            <a:ext cx="2348313" cy="579429"/>
            <a:chOff x="3927132" y="2779162"/>
            <a:chExt cx="2348313" cy="579429"/>
          </a:xfrm>
        </p:grpSpPr>
        <p:sp>
          <p:nvSpPr>
            <p:cNvPr id="66" name="Freeform 65"/>
            <p:cNvSpPr/>
            <p:nvPr/>
          </p:nvSpPr>
          <p:spPr>
            <a:xfrm>
              <a:off x="3927132" y="2974499"/>
              <a:ext cx="239403" cy="308945"/>
            </a:xfrm>
            <a:custGeom>
              <a:avLst/>
              <a:gdLst/>
              <a:ahLst/>
              <a:cxnLst/>
              <a:rect l="0" t="0" r="0" b="0"/>
              <a:pathLst>
                <a:path w="239403" h="308945">
                  <a:moveTo>
                    <a:pt x="200039" y="15594"/>
                  </a:moveTo>
                  <a:lnTo>
                    <a:pt x="167587" y="21660"/>
                  </a:lnTo>
                  <a:lnTo>
                    <a:pt x="110108" y="11035"/>
                  </a:lnTo>
                  <a:lnTo>
                    <a:pt x="56886" y="5075"/>
                  </a:lnTo>
                  <a:lnTo>
                    <a:pt x="33470" y="0"/>
                  </a:lnTo>
                  <a:lnTo>
                    <a:pt x="23482" y="519"/>
                  </a:lnTo>
                  <a:lnTo>
                    <a:pt x="6146" y="7334"/>
                  </a:lnTo>
                  <a:lnTo>
                    <a:pt x="1756" y="13597"/>
                  </a:lnTo>
                  <a:lnTo>
                    <a:pt x="0" y="21281"/>
                  </a:lnTo>
                  <a:lnTo>
                    <a:pt x="3118" y="48865"/>
                  </a:lnTo>
                  <a:lnTo>
                    <a:pt x="16786" y="101214"/>
                  </a:lnTo>
                  <a:lnTo>
                    <a:pt x="20959" y="131690"/>
                  </a:lnTo>
                  <a:lnTo>
                    <a:pt x="23331" y="131595"/>
                  </a:lnTo>
                  <a:lnTo>
                    <a:pt x="41131" y="111817"/>
                  </a:lnTo>
                  <a:lnTo>
                    <a:pt x="60003" y="105153"/>
                  </a:lnTo>
                  <a:lnTo>
                    <a:pt x="82818" y="103361"/>
                  </a:lnTo>
                  <a:lnTo>
                    <a:pt x="115394" y="110099"/>
                  </a:lnTo>
                  <a:lnTo>
                    <a:pt x="177775" y="138804"/>
                  </a:lnTo>
                  <a:lnTo>
                    <a:pt x="216965" y="170524"/>
                  </a:lnTo>
                  <a:lnTo>
                    <a:pt x="232870" y="196810"/>
                  </a:lnTo>
                  <a:lnTo>
                    <a:pt x="239402" y="232414"/>
                  </a:lnTo>
                  <a:lnTo>
                    <a:pt x="234691" y="255848"/>
                  </a:lnTo>
                  <a:lnTo>
                    <a:pt x="218885" y="285652"/>
                  </a:lnTo>
                  <a:lnTo>
                    <a:pt x="212603" y="293899"/>
                  </a:lnTo>
                  <a:lnTo>
                    <a:pt x="193145" y="303061"/>
                  </a:lnTo>
                  <a:lnTo>
                    <a:pt x="142525" y="308944"/>
                  </a:lnTo>
                  <a:lnTo>
                    <a:pt x="85995" y="301868"/>
                  </a:lnTo>
                  <a:lnTo>
                    <a:pt x="73697" y="2998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221927" y="3274362"/>
              <a:ext cx="37176" cy="84229"/>
            </a:xfrm>
            <a:custGeom>
              <a:avLst/>
              <a:gdLst/>
              <a:ahLst/>
              <a:cxnLst/>
              <a:rect l="0" t="0" r="0" b="0"/>
              <a:pathLst>
                <a:path w="37176" h="84229">
                  <a:moveTo>
                    <a:pt x="31586" y="0"/>
                  </a:moveTo>
                  <a:lnTo>
                    <a:pt x="37175" y="16768"/>
                  </a:lnTo>
                  <a:lnTo>
                    <a:pt x="36799" y="34358"/>
                  </a:lnTo>
                  <a:lnTo>
                    <a:pt x="31563" y="52705"/>
                  </a:lnTo>
                  <a:lnTo>
                    <a:pt x="21437" y="68658"/>
                  </a:lnTo>
                  <a:lnTo>
                    <a:pt x="12257" y="7730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299208" y="2990093"/>
              <a:ext cx="146868" cy="231718"/>
            </a:xfrm>
            <a:custGeom>
              <a:avLst/>
              <a:gdLst/>
              <a:ahLst/>
              <a:cxnLst/>
              <a:rect l="0" t="0" r="0" b="0"/>
              <a:pathLst>
                <a:path w="146868" h="231718">
                  <a:moveTo>
                    <a:pt x="49061" y="21057"/>
                  </a:moveTo>
                  <a:lnTo>
                    <a:pt x="33420" y="39037"/>
                  </a:lnTo>
                  <a:lnTo>
                    <a:pt x="4558" y="97750"/>
                  </a:lnTo>
                  <a:lnTo>
                    <a:pt x="0" y="141007"/>
                  </a:lnTo>
                  <a:lnTo>
                    <a:pt x="11390" y="199200"/>
                  </a:lnTo>
                  <a:lnTo>
                    <a:pt x="24130" y="217605"/>
                  </a:lnTo>
                  <a:lnTo>
                    <a:pt x="32440" y="225788"/>
                  </a:lnTo>
                  <a:lnTo>
                    <a:pt x="42660" y="230074"/>
                  </a:lnTo>
                  <a:lnTo>
                    <a:pt x="66493" y="231717"/>
                  </a:lnTo>
                  <a:lnTo>
                    <a:pt x="100630" y="220475"/>
                  </a:lnTo>
                  <a:lnTo>
                    <a:pt x="119164" y="202494"/>
                  </a:lnTo>
                  <a:lnTo>
                    <a:pt x="144537" y="158412"/>
                  </a:lnTo>
                  <a:lnTo>
                    <a:pt x="146867" y="130846"/>
                  </a:lnTo>
                  <a:lnTo>
                    <a:pt x="138831" y="76669"/>
                  </a:lnTo>
                  <a:lnTo>
                    <a:pt x="123753" y="48583"/>
                  </a:lnTo>
                  <a:lnTo>
                    <a:pt x="97697" y="19302"/>
                  </a:lnTo>
                  <a:lnTo>
                    <a:pt x="701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477442" y="2990093"/>
              <a:ext cx="189953" cy="218211"/>
            </a:xfrm>
            <a:custGeom>
              <a:avLst/>
              <a:gdLst/>
              <a:ahLst/>
              <a:cxnLst/>
              <a:rect l="0" t="0" r="0" b="0"/>
              <a:pathLst>
                <a:path w="189953" h="218211">
                  <a:moveTo>
                    <a:pt x="91925" y="0"/>
                  </a:moveTo>
                  <a:lnTo>
                    <a:pt x="47963" y="20243"/>
                  </a:lnTo>
                  <a:lnTo>
                    <a:pt x="23268" y="39403"/>
                  </a:lnTo>
                  <a:lnTo>
                    <a:pt x="6722" y="65487"/>
                  </a:lnTo>
                  <a:lnTo>
                    <a:pt x="0" y="101032"/>
                  </a:lnTo>
                  <a:lnTo>
                    <a:pt x="6134" y="146559"/>
                  </a:lnTo>
                  <a:lnTo>
                    <a:pt x="16463" y="177566"/>
                  </a:lnTo>
                  <a:lnTo>
                    <a:pt x="27581" y="194341"/>
                  </a:lnTo>
                  <a:lnTo>
                    <a:pt x="43441" y="206477"/>
                  </a:lnTo>
                  <a:lnTo>
                    <a:pt x="63358" y="214600"/>
                  </a:lnTo>
                  <a:lnTo>
                    <a:pt x="87808" y="218210"/>
                  </a:lnTo>
                  <a:lnTo>
                    <a:pt x="111152" y="213575"/>
                  </a:lnTo>
                  <a:lnTo>
                    <a:pt x="140906" y="197812"/>
                  </a:lnTo>
                  <a:lnTo>
                    <a:pt x="164540" y="175204"/>
                  </a:lnTo>
                  <a:lnTo>
                    <a:pt x="183241" y="146279"/>
                  </a:lnTo>
                  <a:lnTo>
                    <a:pt x="187898" y="136124"/>
                  </a:lnTo>
                  <a:lnTo>
                    <a:pt x="189952" y="115482"/>
                  </a:lnTo>
                  <a:lnTo>
                    <a:pt x="181739" y="73634"/>
                  </a:lnTo>
                  <a:lnTo>
                    <a:pt x="166630" y="47683"/>
                  </a:lnTo>
                  <a:lnTo>
                    <a:pt x="147335" y="25177"/>
                  </a:lnTo>
                  <a:lnTo>
                    <a:pt x="121211" y="927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699163" y="2969036"/>
              <a:ext cx="211794" cy="232925"/>
            </a:xfrm>
            <a:custGeom>
              <a:avLst/>
              <a:gdLst/>
              <a:ahLst/>
              <a:cxnLst/>
              <a:rect l="0" t="0" r="0" b="0"/>
              <a:pathLst>
                <a:path w="211794" h="232925">
                  <a:moveTo>
                    <a:pt x="101831" y="0"/>
                  </a:moveTo>
                  <a:lnTo>
                    <a:pt x="57869" y="20243"/>
                  </a:lnTo>
                  <a:lnTo>
                    <a:pt x="33174" y="44993"/>
                  </a:lnTo>
                  <a:lnTo>
                    <a:pt x="8201" y="95135"/>
                  </a:lnTo>
                  <a:lnTo>
                    <a:pt x="0" y="129574"/>
                  </a:lnTo>
                  <a:lnTo>
                    <a:pt x="421" y="155854"/>
                  </a:lnTo>
                  <a:lnTo>
                    <a:pt x="8407" y="183132"/>
                  </a:lnTo>
                  <a:lnTo>
                    <a:pt x="22875" y="201495"/>
                  </a:lnTo>
                  <a:lnTo>
                    <a:pt x="66348" y="228405"/>
                  </a:lnTo>
                  <a:lnTo>
                    <a:pt x="92690" y="232924"/>
                  </a:lnTo>
                  <a:lnTo>
                    <a:pt x="142140" y="226294"/>
                  </a:lnTo>
                  <a:lnTo>
                    <a:pt x="197893" y="192246"/>
                  </a:lnTo>
                  <a:lnTo>
                    <a:pt x="204477" y="183146"/>
                  </a:lnTo>
                  <a:lnTo>
                    <a:pt x="211793" y="160557"/>
                  </a:lnTo>
                  <a:lnTo>
                    <a:pt x="210322" y="127121"/>
                  </a:lnTo>
                  <a:lnTo>
                    <a:pt x="198174" y="85552"/>
                  </a:lnTo>
                  <a:lnTo>
                    <a:pt x="187155" y="68828"/>
                  </a:lnTo>
                  <a:lnTo>
                    <a:pt x="171338" y="56716"/>
                  </a:lnTo>
                  <a:lnTo>
                    <a:pt x="123506" y="36801"/>
                  </a:lnTo>
                  <a:lnTo>
                    <a:pt x="91303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086275" y="2853222"/>
              <a:ext cx="125332" cy="389556"/>
            </a:xfrm>
            <a:custGeom>
              <a:avLst/>
              <a:gdLst/>
              <a:ahLst/>
              <a:cxnLst/>
              <a:rect l="0" t="0" r="0" b="0"/>
              <a:pathLst>
                <a:path w="125332" h="389556">
                  <a:moveTo>
                    <a:pt x="125331" y="0"/>
                  </a:moveTo>
                  <a:lnTo>
                    <a:pt x="72626" y="37087"/>
                  </a:lnTo>
                  <a:lnTo>
                    <a:pt x="41784" y="77906"/>
                  </a:lnTo>
                  <a:lnTo>
                    <a:pt x="18750" y="130683"/>
                  </a:lnTo>
                  <a:lnTo>
                    <a:pt x="4106" y="187338"/>
                  </a:lnTo>
                  <a:lnTo>
                    <a:pt x="0" y="250522"/>
                  </a:lnTo>
                  <a:lnTo>
                    <a:pt x="1778" y="277459"/>
                  </a:lnTo>
                  <a:lnTo>
                    <a:pt x="28356" y="327105"/>
                  </a:lnTo>
                  <a:lnTo>
                    <a:pt x="48504" y="352594"/>
                  </a:lnTo>
                  <a:lnTo>
                    <a:pt x="91601" y="377856"/>
                  </a:lnTo>
                  <a:lnTo>
                    <a:pt x="114802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299127" y="2958507"/>
              <a:ext cx="17765" cy="221100"/>
            </a:xfrm>
            <a:custGeom>
              <a:avLst/>
              <a:gdLst/>
              <a:ahLst/>
              <a:cxnLst/>
              <a:rect l="0" t="0" r="0" b="0"/>
              <a:pathLst>
                <a:path w="17765" h="221100">
                  <a:moveTo>
                    <a:pt x="7235" y="0"/>
                  </a:moveTo>
                  <a:lnTo>
                    <a:pt x="0" y="27557"/>
                  </a:lnTo>
                  <a:lnTo>
                    <a:pt x="477" y="86899"/>
                  </a:lnTo>
                  <a:lnTo>
                    <a:pt x="11489" y="149357"/>
                  </a:lnTo>
                  <a:lnTo>
                    <a:pt x="16938" y="208416"/>
                  </a:lnTo>
                  <a:lnTo>
                    <a:pt x="17764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485347" y="31480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565755" y="2926922"/>
              <a:ext cx="201536" cy="228878"/>
            </a:xfrm>
            <a:custGeom>
              <a:avLst/>
              <a:gdLst/>
              <a:ahLst/>
              <a:cxnLst/>
              <a:rect l="0" t="0" r="0" b="0"/>
              <a:pathLst>
                <a:path w="201536" h="228878">
                  <a:moveTo>
                    <a:pt x="98576" y="10528"/>
                  </a:moveTo>
                  <a:lnTo>
                    <a:pt x="81809" y="4939"/>
                  </a:lnTo>
                  <a:lnTo>
                    <a:pt x="74530" y="5632"/>
                  </a:lnTo>
                  <a:lnTo>
                    <a:pt x="60203" y="12642"/>
                  </a:lnTo>
                  <a:lnTo>
                    <a:pt x="33394" y="35331"/>
                  </a:lnTo>
                  <a:lnTo>
                    <a:pt x="14403" y="64281"/>
                  </a:lnTo>
                  <a:lnTo>
                    <a:pt x="1366" y="95085"/>
                  </a:lnTo>
                  <a:lnTo>
                    <a:pt x="0" y="115959"/>
                  </a:lnTo>
                  <a:lnTo>
                    <a:pt x="8655" y="157956"/>
                  </a:lnTo>
                  <a:lnTo>
                    <a:pt x="23840" y="183932"/>
                  </a:lnTo>
                  <a:lnTo>
                    <a:pt x="43157" y="206447"/>
                  </a:lnTo>
                  <a:lnTo>
                    <a:pt x="69287" y="222346"/>
                  </a:lnTo>
                  <a:lnTo>
                    <a:pt x="104846" y="228877"/>
                  </a:lnTo>
                  <a:lnTo>
                    <a:pt x="139428" y="225223"/>
                  </a:lnTo>
                  <a:lnTo>
                    <a:pt x="158067" y="216692"/>
                  </a:lnTo>
                  <a:lnTo>
                    <a:pt x="166313" y="211142"/>
                  </a:lnTo>
                  <a:lnTo>
                    <a:pt x="178594" y="195616"/>
                  </a:lnTo>
                  <a:lnTo>
                    <a:pt x="196011" y="157053"/>
                  </a:lnTo>
                  <a:lnTo>
                    <a:pt x="201535" y="120494"/>
                  </a:lnTo>
                  <a:lnTo>
                    <a:pt x="197583" y="85615"/>
                  </a:lnTo>
                  <a:lnTo>
                    <a:pt x="183414" y="53053"/>
                  </a:lnTo>
                  <a:lnTo>
                    <a:pt x="164397" y="26768"/>
                  </a:lnTo>
                  <a:lnTo>
                    <a:pt x="138356" y="9751"/>
                  </a:lnTo>
                  <a:lnTo>
                    <a:pt x="10910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832787" y="2934188"/>
              <a:ext cx="223560" cy="263313"/>
            </a:xfrm>
            <a:custGeom>
              <a:avLst/>
              <a:gdLst/>
              <a:ahLst/>
              <a:cxnLst/>
              <a:rect l="0" t="0" r="0" b="0"/>
              <a:pathLst>
                <a:path w="223560" h="263313">
                  <a:moveTo>
                    <a:pt x="0" y="34848"/>
                  </a:moveTo>
                  <a:lnTo>
                    <a:pt x="11179" y="18080"/>
                  </a:lnTo>
                  <a:lnTo>
                    <a:pt x="26025" y="6729"/>
                  </a:lnTo>
                  <a:lnTo>
                    <a:pt x="34898" y="2064"/>
                  </a:lnTo>
                  <a:lnTo>
                    <a:pt x="57234" y="0"/>
                  </a:lnTo>
                  <a:lnTo>
                    <a:pt x="80420" y="4152"/>
                  </a:lnTo>
                  <a:lnTo>
                    <a:pt x="98523" y="13796"/>
                  </a:lnTo>
                  <a:lnTo>
                    <a:pt x="111249" y="29001"/>
                  </a:lnTo>
                  <a:lnTo>
                    <a:pt x="116280" y="37969"/>
                  </a:lnTo>
                  <a:lnTo>
                    <a:pt x="118751" y="57292"/>
                  </a:lnTo>
                  <a:lnTo>
                    <a:pt x="117772" y="67358"/>
                  </a:lnTo>
                  <a:lnTo>
                    <a:pt x="107326" y="84782"/>
                  </a:lnTo>
                  <a:lnTo>
                    <a:pt x="99626" y="92704"/>
                  </a:lnTo>
                  <a:lnTo>
                    <a:pt x="99173" y="97985"/>
                  </a:lnTo>
                  <a:lnTo>
                    <a:pt x="103550" y="101506"/>
                  </a:lnTo>
                  <a:lnTo>
                    <a:pt x="158699" y="122502"/>
                  </a:lnTo>
                  <a:lnTo>
                    <a:pt x="200194" y="147829"/>
                  </a:lnTo>
                  <a:lnTo>
                    <a:pt x="214927" y="164610"/>
                  </a:lnTo>
                  <a:lnTo>
                    <a:pt x="220494" y="173999"/>
                  </a:lnTo>
                  <a:lnTo>
                    <a:pt x="223559" y="196908"/>
                  </a:lnTo>
                  <a:lnTo>
                    <a:pt x="219853" y="220349"/>
                  </a:lnTo>
                  <a:lnTo>
                    <a:pt x="210406" y="238565"/>
                  </a:lnTo>
                  <a:lnTo>
                    <a:pt x="195290" y="251341"/>
                  </a:lnTo>
                  <a:lnTo>
                    <a:pt x="175703" y="259749"/>
                  </a:lnTo>
                  <a:lnTo>
                    <a:pt x="138368" y="263312"/>
                  </a:lnTo>
                  <a:lnTo>
                    <a:pt x="84228" y="2559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969658" y="2895336"/>
              <a:ext cx="197915" cy="379027"/>
            </a:xfrm>
            <a:custGeom>
              <a:avLst/>
              <a:gdLst/>
              <a:ahLst/>
              <a:cxnLst/>
              <a:rect l="0" t="0" r="0" b="0"/>
              <a:pathLst>
                <a:path w="197915" h="379027">
                  <a:moveTo>
                    <a:pt x="0" y="0"/>
                  </a:moveTo>
                  <a:lnTo>
                    <a:pt x="58617" y="20244"/>
                  </a:lnTo>
                  <a:lnTo>
                    <a:pt x="115213" y="64451"/>
                  </a:lnTo>
                  <a:lnTo>
                    <a:pt x="167207" y="124388"/>
                  </a:lnTo>
                  <a:lnTo>
                    <a:pt x="189273" y="165408"/>
                  </a:lnTo>
                  <a:lnTo>
                    <a:pt x="197914" y="224310"/>
                  </a:lnTo>
                  <a:lnTo>
                    <a:pt x="194032" y="286334"/>
                  </a:lnTo>
                  <a:lnTo>
                    <a:pt x="179674" y="323876"/>
                  </a:lnTo>
                  <a:lnTo>
                    <a:pt x="13687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137071" y="2779162"/>
              <a:ext cx="138374" cy="189491"/>
            </a:xfrm>
            <a:custGeom>
              <a:avLst/>
              <a:gdLst/>
              <a:ahLst/>
              <a:cxnLst/>
              <a:rect l="0" t="0" r="0" b="0"/>
              <a:pathLst>
                <a:path w="138374" h="189491">
                  <a:moveTo>
                    <a:pt x="106328" y="31946"/>
                  </a:moveTo>
                  <a:lnTo>
                    <a:pt x="82609" y="75909"/>
                  </a:lnTo>
                  <a:lnTo>
                    <a:pt x="75778" y="138399"/>
                  </a:lnTo>
                  <a:lnTo>
                    <a:pt x="77542" y="163487"/>
                  </a:lnTo>
                  <a:lnTo>
                    <a:pt x="86125" y="182436"/>
                  </a:lnTo>
                  <a:lnTo>
                    <a:pt x="92859" y="187255"/>
                  </a:lnTo>
                  <a:lnTo>
                    <a:pt x="100858" y="189298"/>
                  </a:lnTo>
                  <a:lnTo>
                    <a:pt x="109700" y="189490"/>
                  </a:lnTo>
                  <a:lnTo>
                    <a:pt x="125764" y="183464"/>
                  </a:lnTo>
                  <a:lnTo>
                    <a:pt x="133323" y="178582"/>
                  </a:lnTo>
                  <a:lnTo>
                    <a:pt x="137193" y="170647"/>
                  </a:lnTo>
                  <a:lnTo>
                    <a:pt x="138373" y="149353"/>
                  </a:lnTo>
                  <a:lnTo>
                    <a:pt x="131878" y="130531"/>
                  </a:lnTo>
                  <a:lnTo>
                    <a:pt x="126871" y="122236"/>
                  </a:lnTo>
                  <a:lnTo>
                    <a:pt x="111949" y="109900"/>
                  </a:lnTo>
                  <a:lnTo>
                    <a:pt x="48458" y="75739"/>
                  </a:lnTo>
                  <a:lnTo>
                    <a:pt x="12879" y="47962"/>
                  </a:lnTo>
                  <a:lnTo>
                    <a:pt x="1234" y="29706"/>
                  </a:lnTo>
                  <a:lnTo>
                    <a:pt x="0" y="21094"/>
                  </a:lnTo>
                  <a:lnTo>
                    <a:pt x="4869" y="5286"/>
                  </a:lnTo>
                  <a:lnTo>
                    <a:pt x="10613" y="1305"/>
                  </a:lnTo>
                  <a:lnTo>
                    <a:pt x="26353" y="0"/>
                  </a:lnTo>
                  <a:lnTo>
                    <a:pt x="74742" y="214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500815" y="3692168"/>
            <a:ext cx="863612" cy="280084"/>
            <a:chOff x="5500815" y="3692168"/>
            <a:chExt cx="863612" cy="280084"/>
          </a:xfrm>
        </p:grpSpPr>
        <p:sp>
          <p:nvSpPr>
            <p:cNvPr id="79" name="Freeform 78"/>
            <p:cNvSpPr/>
            <p:nvPr/>
          </p:nvSpPr>
          <p:spPr>
            <a:xfrm>
              <a:off x="5500815" y="3706031"/>
              <a:ext cx="26647" cy="263213"/>
            </a:xfrm>
            <a:custGeom>
              <a:avLst/>
              <a:gdLst/>
              <a:ahLst/>
              <a:cxnLst/>
              <a:rect l="0" t="0" r="0" b="0"/>
              <a:pathLst>
                <a:path w="26647" h="263213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2138" y="94168"/>
                  </a:lnTo>
                  <a:lnTo>
                    <a:pt x="15332" y="156078"/>
                  </a:lnTo>
                  <a:lnTo>
                    <a:pt x="21552" y="213714"/>
                  </a:lnTo>
                  <a:lnTo>
                    <a:pt x="26646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653803" y="391660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748559" y="3692168"/>
              <a:ext cx="242157" cy="280084"/>
            </a:xfrm>
            <a:custGeom>
              <a:avLst/>
              <a:gdLst/>
              <a:ahLst/>
              <a:cxnLst/>
              <a:rect l="0" t="0" r="0" b="0"/>
              <a:pathLst>
                <a:path w="242157" h="280084">
                  <a:moveTo>
                    <a:pt x="0" y="55977"/>
                  </a:moveTo>
                  <a:lnTo>
                    <a:pt x="9576" y="31930"/>
                  </a:lnTo>
                  <a:lnTo>
                    <a:pt x="20244" y="17603"/>
                  </a:lnTo>
                  <a:lnTo>
                    <a:pt x="44993" y="1973"/>
                  </a:lnTo>
                  <a:lnTo>
                    <a:pt x="64451" y="0"/>
                  </a:lnTo>
                  <a:lnTo>
                    <a:pt x="83627" y="4192"/>
                  </a:lnTo>
                  <a:lnTo>
                    <a:pt x="99949" y="13854"/>
                  </a:lnTo>
                  <a:lnTo>
                    <a:pt x="143729" y="67429"/>
                  </a:lnTo>
                  <a:lnTo>
                    <a:pt x="153721" y="109543"/>
                  </a:lnTo>
                  <a:lnTo>
                    <a:pt x="155927" y="167770"/>
                  </a:lnTo>
                  <a:lnTo>
                    <a:pt x="146310" y="221212"/>
                  </a:lnTo>
                  <a:lnTo>
                    <a:pt x="138726" y="242889"/>
                  </a:lnTo>
                  <a:lnTo>
                    <a:pt x="127557" y="260321"/>
                  </a:lnTo>
                  <a:lnTo>
                    <a:pt x="111674" y="272748"/>
                  </a:lnTo>
                  <a:lnTo>
                    <a:pt x="102526" y="277700"/>
                  </a:lnTo>
                  <a:lnTo>
                    <a:pt x="79882" y="280083"/>
                  </a:lnTo>
                  <a:lnTo>
                    <a:pt x="56560" y="276072"/>
                  </a:lnTo>
                  <a:lnTo>
                    <a:pt x="38396" y="266491"/>
                  </a:lnTo>
                  <a:lnTo>
                    <a:pt x="33786" y="259490"/>
                  </a:lnTo>
                  <a:lnTo>
                    <a:pt x="31784" y="242353"/>
                  </a:lnTo>
                  <a:lnTo>
                    <a:pt x="37913" y="226158"/>
                  </a:lnTo>
                  <a:lnTo>
                    <a:pt x="42823" y="218564"/>
                  </a:lnTo>
                  <a:lnTo>
                    <a:pt x="57637" y="207006"/>
                  </a:lnTo>
                  <a:lnTo>
                    <a:pt x="66501" y="202287"/>
                  </a:lnTo>
                  <a:lnTo>
                    <a:pt x="88828" y="200162"/>
                  </a:lnTo>
                  <a:lnTo>
                    <a:pt x="147788" y="211358"/>
                  </a:lnTo>
                  <a:lnTo>
                    <a:pt x="200812" y="221503"/>
                  </a:lnTo>
                  <a:lnTo>
                    <a:pt x="242156" y="2244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013767" y="3716559"/>
              <a:ext cx="137928" cy="237168"/>
            </a:xfrm>
            <a:custGeom>
              <a:avLst/>
              <a:gdLst/>
              <a:ahLst/>
              <a:cxnLst/>
              <a:rect l="0" t="0" r="0" b="0"/>
              <a:pathLst>
                <a:path w="137928" h="237168">
                  <a:moveTo>
                    <a:pt x="71704" y="0"/>
                  </a:moveTo>
                  <a:lnTo>
                    <a:pt x="47658" y="17981"/>
                  </a:lnTo>
                  <a:lnTo>
                    <a:pt x="12111" y="69742"/>
                  </a:lnTo>
                  <a:lnTo>
                    <a:pt x="2184" y="115291"/>
                  </a:lnTo>
                  <a:lnTo>
                    <a:pt x="0" y="173509"/>
                  </a:lnTo>
                  <a:lnTo>
                    <a:pt x="3961" y="197608"/>
                  </a:lnTo>
                  <a:lnTo>
                    <a:pt x="15859" y="216898"/>
                  </a:lnTo>
                  <a:lnTo>
                    <a:pt x="23946" y="225317"/>
                  </a:lnTo>
                  <a:lnTo>
                    <a:pt x="45409" y="234672"/>
                  </a:lnTo>
                  <a:lnTo>
                    <a:pt x="57684" y="237167"/>
                  </a:lnTo>
                  <a:lnTo>
                    <a:pt x="80681" y="233699"/>
                  </a:lnTo>
                  <a:lnTo>
                    <a:pt x="110239" y="218593"/>
                  </a:lnTo>
                  <a:lnTo>
                    <a:pt x="125096" y="204777"/>
                  </a:lnTo>
                  <a:lnTo>
                    <a:pt x="135598" y="186939"/>
                  </a:lnTo>
                  <a:lnTo>
                    <a:pt x="137927" y="167312"/>
                  </a:lnTo>
                  <a:lnTo>
                    <a:pt x="136910" y="157165"/>
                  </a:lnTo>
                  <a:lnTo>
                    <a:pt x="126421" y="139651"/>
                  </a:lnTo>
                  <a:lnTo>
                    <a:pt x="118711" y="131705"/>
                  </a:lnTo>
                  <a:lnTo>
                    <a:pt x="110061" y="127578"/>
                  </a:lnTo>
                  <a:lnTo>
                    <a:pt x="91091" y="126112"/>
                  </a:lnTo>
                  <a:lnTo>
                    <a:pt x="2959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190756" y="3722962"/>
              <a:ext cx="173671" cy="235754"/>
            </a:xfrm>
            <a:custGeom>
              <a:avLst/>
              <a:gdLst/>
              <a:ahLst/>
              <a:cxnLst/>
              <a:rect l="0" t="0" r="0" b="0"/>
              <a:pathLst>
                <a:path w="173671" h="235754">
                  <a:moveTo>
                    <a:pt x="0" y="14654"/>
                  </a:moveTo>
                  <a:lnTo>
                    <a:pt x="58617" y="14654"/>
                  </a:lnTo>
                  <a:lnTo>
                    <a:pt x="111622" y="13485"/>
                  </a:lnTo>
                  <a:lnTo>
                    <a:pt x="167905" y="0"/>
                  </a:lnTo>
                  <a:lnTo>
                    <a:pt x="172768" y="1375"/>
                  </a:lnTo>
                  <a:lnTo>
                    <a:pt x="173670" y="5801"/>
                  </a:lnTo>
                  <a:lnTo>
                    <a:pt x="154342" y="60959"/>
                  </a:lnTo>
                  <a:lnTo>
                    <a:pt x="130766" y="121444"/>
                  </a:lnTo>
                  <a:lnTo>
                    <a:pt x="115994" y="181674"/>
                  </a:lnTo>
                  <a:lnTo>
                    <a:pt x="105339" y="215440"/>
                  </a:lnTo>
                  <a:lnTo>
                    <a:pt x="94757" y="2357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4204179" y="3621803"/>
            <a:ext cx="1186412" cy="463255"/>
            <a:chOff x="4204179" y="3621803"/>
            <a:chExt cx="1186412" cy="463255"/>
          </a:xfrm>
        </p:grpSpPr>
        <p:sp>
          <p:nvSpPr>
            <p:cNvPr id="85" name="Freeform 84"/>
            <p:cNvSpPr/>
            <p:nvPr/>
          </p:nvSpPr>
          <p:spPr>
            <a:xfrm>
              <a:off x="4204179" y="3690787"/>
              <a:ext cx="210588" cy="331100"/>
            </a:xfrm>
            <a:custGeom>
              <a:avLst/>
              <a:gdLst/>
              <a:ahLst/>
              <a:cxnLst/>
              <a:rect l="0" t="0" r="0" b="0"/>
              <a:pathLst>
                <a:path w="210588" h="331100">
                  <a:moveTo>
                    <a:pt x="165147" y="36301"/>
                  </a:moveTo>
                  <a:lnTo>
                    <a:pt x="111272" y="18342"/>
                  </a:lnTo>
                  <a:lnTo>
                    <a:pt x="49226" y="0"/>
                  </a:lnTo>
                  <a:lnTo>
                    <a:pt x="28229" y="1839"/>
                  </a:lnTo>
                  <a:lnTo>
                    <a:pt x="20056" y="6308"/>
                  </a:lnTo>
                  <a:lnTo>
                    <a:pt x="7856" y="20631"/>
                  </a:lnTo>
                  <a:lnTo>
                    <a:pt x="0" y="59604"/>
                  </a:lnTo>
                  <a:lnTo>
                    <a:pt x="5750" y="108364"/>
                  </a:lnTo>
                  <a:lnTo>
                    <a:pt x="21526" y="162427"/>
                  </a:lnTo>
                  <a:lnTo>
                    <a:pt x="26116" y="167178"/>
                  </a:lnTo>
                  <a:lnTo>
                    <a:pt x="31515" y="168006"/>
                  </a:lnTo>
                  <a:lnTo>
                    <a:pt x="43754" y="162687"/>
                  </a:lnTo>
                  <a:lnTo>
                    <a:pt x="56993" y="152524"/>
                  </a:lnTo>
                  <a:lnTo>
                    <a:pt x="64968" y="150048"/>
                  </a:lnTo>
                  <a:lnTo>
                    <a:pt x="94130" y="152152"/>
                  </a:lnTo>
                  <a:lnTo>
                    <a:pt x="129547" y="161354"/>
                  </a:lnTo>
                  <a:lnTo>
                    <a:pt x="163661" y="184832"/>
                  </a:lnTo>
                  <a:lnTo>
                    <a:pt x="198877" y="220114"/>
                  </a:lnTo>
                  <a:lnTo>
                    <a:pt x="208604" y="238488"/>
                  </a:lnTo>
                  <a:lnTo>
                    <a:pt x="210587" y="258353"/>
                  </a:lnTo>
                  <a:lnTo>
                    <a:pt x="209479" y="268563"/>
                  </a:lnTo>
                  <a:lnTo>
                    <a:pt x="198888" y="286148"/>
                  </a:lnTo>
                  <a:lnTo>
                    <a:pt x="170075" y="309201"/>
                  </a:lnTo>
                  <a:lnTo>
                    <a:pt x="145110" y="321367"/>
                  </a:lnTo>
                  <a:lnTo>
                    <a:pt x="94075" y="329176"/>
                  </a:lnTo>
                  <a:lnTo>
                    <a:pt x="59862" y="33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485140" y="3990300"/>
              <a:ext cx="37175" cy="94758"/>
            </a:xfrm>
            <a:custGeom>
              <a:avLst/>
              <a:gdLst/>
              <a:ahLst/>
              <a:cxnLst/>
              <a:rect l="0" t="0" r="0" b="0"/>
              <a:pathLst>
                <a:path w="37175" h="94758">
                  <a:moveTo>
                    <a:pt x="31585" y="0"/>
                  </a:moveTo>
                  <a:lnTo>
                    <a:pt x="37174" y="16768"/>
                  </a:lnTo>
                  <a:lnTo>
                    <a:pt x="35061" y="49552"/>
                  </a:lnTo>
                  <a:lnTo>
                    <a:pt x="30393" y="58771"/>
                  </a:lnTo>
                  <a:lnTo>
                    <a:pt x="7043" y="8197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581561" y="3779730"/>
              <a:ext cx="132430" cy="212708"/>
            </a:xfrm>
            <a:custGeom>
              <a:avLst/>
              <a:gdLst/>
              <a:ahLst/>
              <a:cxnLst/>
              <a:rect l="0" t="0" r="0" b="0"/>
              <a:pathLst>
                <a:path w="132430" h="212708">
                  <a:moveTo>
                    <a:pt x="61506" y="0"/>
                  </a:moveTo>
                  <a:lnTo>
                    <a:pt x="44739" y="11179"/>
                  </a:lnTo>
                  <a:lnTo>
                    <a:pt x="33387" y="26026"/>
                  </a:lnTo>
                  <a:lnTo>
                    <a:pt x="6764" y="76694"/>
                  </a:lnTo>
                  <a:lnTo>
                    <a:pt x="0" y="135729"/>
                  </a:lnTo>
                  <a:lnTo>
                    <a:pt x="1948" y="175527"/>
                  </a:lnTo>
                  <a:lnTo>
                    <a:pt x="4253" y="187208"/>
                  </a:lnTo>
                  <a:lnTo>
                    <a:pt x="9299" y="196165"/>
                  </a:lnTo>
                  <a:lnTo>
                    <a:pt x="24265" y="209237"/>
                  </a:lnTo>
                  <a:lnTo>
                    <a:pt x="45734" y="212707"/>
                  </a:lnTo>
                  <a:lnTo>
                    <a:pt x="68535" y="209180"/>
                  </a:lnTo>
                  <a:lnTo>
                    <a:pt x="86466" y="199814"/>
                  </a:lnTo>
                  <a:lnTo>
                    <a:pt x="109716" y="175797"/>
                  </a:lnTo>
                  <a:lnTo>
                    <a:pt x="125833" y="146455"/>
                  </a:lnTo>
                  <a:lnTo>
                    <a:pt x="132429" y="104356"/>
                  </a:lnTo>
                  <a:lnTo>
                    <a:pt x="128794" y="66015"/>
                  </a:lnTo>
                  <a:lnTo>
                    <a:pt x="120268" y="46498"/>
                  </a:lnTo>
                  <a:lnTo>
                    <a:pt x="107509" y="30025"/>
                  </a:lnTo>
                  <a:lnTo>
                    <a:pt x="90141" y="14904"/>
                  </a:lnTo>
                  <a:lnTo>
                    <a:pt x="70723" y="6624"/>
                  </a:lnTo>
                  <a:lnTo>
                    <a:pt x="4044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745668" y="3748145"/>
              <a:ext cx="163710" cy="196999"/>
            </a:xfrm>
            <a:custGeom>
              <a:avLst/>
              <a:gdLst/>
              <a:ahLst/>
              <a:cxnLst/>
              <a:rect l="0" t="0" r="0" b="0"/>
              <a:pathLst>
                <a:path w="163710" h="196999">
                  <a:moveTo>
                    <a:pt x="65855" y="0"/>
                  </a:moveTo>
                  <a:lnTo>
                    <a:pt x="21892" y="34897"/>
                  </a:lnTo>
                  <a:lnTo>
                    <a:pt x="2786" y="64152"/>
                  </a:lnTo>
                  <a:lnTo>
                    <a:pt x="0" y="87783"/>
                  </a:lnTo>
                  <a:lnTo>
                    <a:pt x="3831" y="113884"/>
                  </a:lnTo>
                  <a:lnTo>
                    <a:pt x="19141" y="152546"/>
                  </a:lnTo>
                  <a:lnTo>
                    <a:pt x="31835" y="171523"/>
                  </a:lnTo>
                  <a:lnTo>
                    <a:pt x="48395" y="184637"/>
                  </a:lnTo>
                  <a:lnTo>
                    <a:pt x="68624" y="193195"/>
                  </a:lnTo>
                  <a:lnTo>
                    <a:pt x="93212" y="196998"/>
                  </a:lnTo>
                  <a:lnTo>
                    <a:pt x="113498" y="192450"/>
                  </a:lnTo>
                  <a:lnTo>
                    <a:pt x="145586" y="170466"/>
                  </a:lnTo>
                  <a:lnTo>
                    <a:pt x="157053" y="151022"/>
                  </a:lnTo>
                  <a:lnTo>
                    <a:pt x="163709" y="127952"/>
                  </a:lnTo>
                  <a:lnTo>
                    <a:pt x="160879" y="95233"/>
                  </a:lnTo>
                  <a:lnTo>
                    <a:pt x="151462" y="64482"/>
                  </a:lnTo>
                  <a:lnTo>
                    <a:pt x="121264" y="25201"/>
                  </a:lnTo>
                  <a:lnTo>
                    <a:pt x="107639" y="17049"/>
                  </a:lnTo>
                  <a:lnTo>
                    <a:pt x="86912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945281" y="3737616"/>
              <a:ext cx="207084" cy="212830"/>
            </a:xfrm>
            <a:custGeom>
              <a:avLst/>
              <a:gdLst/>
              <a:ahLst/>
              <a:cxnLst/>
              <a:rect l="0" t="0" r="0" b="0"/>
              <a:pathLst>
                <a:path w="207084" h="212830">
                  <a:moveTo>
                    <a:pt x="118926" y="52643"/>
                  </a:moveTo>
                  <a:lnTo>
                    <a:pt x="102158" y="47054"/>
                  </a:lnTo>
                  <a:lnTo>
                    <a:pt x="84568" y="47429"/>
                  </a:lnTo>
                  <a:lnTo>
                    <a:pt x="65051" y="52665"/>
                  </a:lnTo>
                  <a:lnTo>
                    <a:pt x="44679" y="62791"/>
                  </a:lnTo>
                  <a:lnTo>
                    <a:pt x="19068" y="87235"/>
                  </a:lnTo>
                  <a:lnTo>
                    <a:pt x="2251" y="116705"/>
                  </a:lnTo>
                  <a:lnTo>
                    <a:pt x="0" y="140386"/>
                  </a:lnTo>
                  <a:lnTo>
                    <a:pt x="4069" y="165339"/>
                  </a:lnTo>
                  <a:lnTo>
                    <a:pt x="13676" y="188128"/>
                  </a:lnTo>
                  <a:lnTo>
                    <a:pt x="31984" y="203715"/>
                  </a:lnTo>
                  <a:lnTo>
                    <a:pt x="43417" y="209510"/>
                  </a:lnTo>
                  <a:lnTo>
                    <a:pt x="68599" y="212829"/>
                  </a:lnTo>
                  <a:lnTo>
                    <a:pt x="117304" y="205427"/>
                  </a:lnTo>
                  <a:lnTo>
                    <a:pt x="159550" y="184294"/>
                  </a:lnTo>
                  <a:lnTo>
                    <a:pt x="176365" y="171206"/>
                  </a:lnTo>
                  <a:lnTo>
                    <a:pt x="193397" y="145095"/>
                  </a:lnTo>
                  <a:lnTo>
                    <a:pt x="205852" y="115131"/>
                  </a:lnTo>
                  <a:lnTo>
                    <a:pt x="207083" y="94453"/>
                  </a:lnTo>
                  <a:lnTo>
                    <a:pt x="202560" y="73565"/>
                  </a:lnTo>
                  <a:lnTo>
                    <a:pt x="186860" y="43244"/>
                  </a:lnTo>
                  <a:lnTo>
                    <a:pt x="174075" y="26629"/>
                  </a:lnTo>
                  <a:lnTo>
                    <a:pt x="148135" y="9710"/>
                  </a:lnTo>
                  <a:lnTo>
                    <a:pt x="11892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265442" y="3621803"/>
              <a:ext cx="125149" cy="410612"/>
            </a:xfrm>
            <a:custGeom>
              <a:avLst/>
              <a:gdLst/>
              <a:ahLst/>
              <a:cxnLst/>
              <a:rect l="0" t="0" r="0" b="0"/>
              <a:pathLst>
                <a:path w="125149" h="410612">
                  <a:moveTo>
                    <a:pt x="93563" y="0"/>
                  </a:moveTo>
                  <a:lnTo>
                    <a:pt x="37168" y="57565"/>
                  </a:lnTo>
                  <a:lnTo>
                    <a:pt x="17452" y="86856"/>
                  </a:lnTo>
                  <a:lnTo>
                    <a:pt x="4851" y="124651"/>
                  </a:lnTo>
                  <a:lnTo>
                    <a:pt x="0" y="179344"/>
                  </a:lnTo>
                  <a:lnTo>
                    <a:pt x="2280" y="218085"/>
                  </a:lnTo>
                  <a:lnTo>
                    <a:pt x="13531" y="268206"/>
                  </a:lnTo>
                  <a:lnTo>
                    <a:pt x="42659" y="321997"/>
                  </a:lnTo>
                  <a:lnTo>
                    <a:pt x="79292" y="372859"/>
                  </a:lnTo>
                  <a:lnTo>
                    <a:pt x="116683" y="398808"/>
                  </a:lnTo>
                  <a:lnTo>
                    <a:pt x="125148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" name="Freeform 91"/>
          <p:cNvSpPr/>
          <p:nvPr/>
        </p:nvSpPr>
        <p:spPr>
          <a:xfrm>
            <a:off x="6338155" y="3611274"/>
            <a:ext cx="204473" cy="526426"/>
          </a:xfrm>
          <a:custGeom>
            <a:avLst/>
            <a:gdLst/>
            <a:ahLst/>
            <a:cxnLst/>
            <a:rect l="0" t="0" r="0" b="0"/>
            <a:pathLst>
              <a:path w="204473" h="526426">
                <a:moveTo>
                  <a:pt x="0" y="0"/>
                </a:moveTo>
                <a:lnTo>
                  <a:pt x="58563" y="58563"/>
                </a:lnTo>
                <a:lnTo>
                  <a:pt x="114398" y="112304"/>
                </a:lnTo>
                <a:lnTo>
                  <a:pt x="146980" y="160007"/>
                </a:lnTo>
                <a:lnTo>
                  <a:pt x="178252" y="217350"/>
                </a:lnTo>
                <a:lnTo>
                  <a:pt x="195695" y="265982"/>
                </a:lnTo>
                <a:lnTo>
                  <a:pt x="204472" y="318625"/>
                </a:lnTo>
                <a:lnTo>
                  <a:pt x="199535" y="370618"/>
                </a:lnTo>
                <a:lnTo>
                  <a:pt x="182604" y="416179"/>
                </a:lnTo>
                <a:lnTo>
                  <a:pt x="149154" y="470376"/>
                </a:lnTo>
                <a:lnTo>
                  <a:pt x="105285" y="52642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1" name="Group 100"/>
          <p:cNvGrpSpPr/>
          <p:nvPr/>
        </p:nvGrpSpPr>
        <p:grpSpPr>
          <a:xfrm>
            <a:off x="4154201" y="4312558"/>
            <a:ext cx="2011257" cy="772707"/>
            <a:chOff x="4154201" y="4312558"/>
            <a:chExt cx="2011257" cy="772707"/>
          </a:xfrm>
        </p:grpSpPr>
        <p:sp>
          <p:nvSpPr>
            <p:cNvPr id="93" name="Freeform 92"/>
            <p:cNvSpPr/>
            <p:nvPr/>
          </p:nvSpPr>
          <p:spPr>
            <a:xfrm>
              <a:off x="4737823" y="4516725"/>
              <a:ext cx="155185" cy="443159"/>
            </a:xfrm>
            <a:custGeom>
              <a:avLst/>
              <a:gdLst/>
              <a:ahLst/>
              <a:cxnLst/>
              <a:rect l="0" t="0" r="0" b="0"/>
              <a:pathLst>
                <a:path w="155185" h="443159">
                  <a:moveTo>
                    <a:pt x="126342" y="0"/>
                  </a:moveTo>
                  <a:lnTo>
                    <a:pt x="83681" y="48901"/>
                  </a:lnTo>
                  <a:lnTo>
                    <a:pt x="56297" y="105962"/>
                  </a:lnTo>
                  <a:lnTo>
                    <a:pt x="34041" y="161874"/>
                  </a:lnTo>
                  <a:lnTo>
                    <a:pt x="18033" y="223308"/>
                  </a:lnTo>
                  <a:lnTo>
                    <a:pt x="7163" y="271926"/>
                  </a:lnTo>
                  <a:lnTo>
                    <a:pt x="7712" y="323376"/>
                  </a:lnTo>
                  <a:lnTo>
                    <a:pt x="19548" y="384758"/>
                  </a:lnTo>
                  <a:lnTo>
                    <a:pt x="30525" y="413549"/>
                  </a:lnTo>
                  <a:lnTo>
                    <a:pt x="46322" y="432584"/>
                  </a:lnTo>
                  <a:lnTo>
                    <a:pt x="55448" y="439298"/>
                  </a:lnTo>
                  <a:lnTo>
                    <a:pt x="65041" y="442604"/>
                  </a:lnTo>
                  <a:lnTo>
                    <a:pt x="85060" y="443158"/>
                  </a:lnTo>
                  <a:lnTo>
                    <a:pt x="102535" y="436385"/>
                  </a:lnTo>
                  <a:lnTo>
                    <a:pt x="110471" y="431303"/>
                  </a:lnTo>
                  <a:lnTo>
                    <a:pt x="132818" y="401794"/>
                  </a:lnTo>
                  <a:lnTo>
                    <a:pt x="148669" y="369005"/>
                  </a:lnTo>
                  <a:lnTo>
                    <a:pt x="155184" y="331473"/>
                  </a:lnTo>
                  <a:lnTo>
                    <a:pt x="151526" y="290717"/>
                  </a:lnTo>
                  <a:lnTo>
                    <a:pt x="139875" y="269198"/>
                  </a:lnTo>
                  <a:lnTo>
                    <a:pt x="131855" y="260184"/>
                  </a:lnTo>
                  <a:lnTo>
                    <a:pt x="121828" y="255344"/>
                  </a:lnTo>
                  <a:lnTo>
                    <a:pt x="98210" y="253086"/>
                  </a:lnTo>
                  <a:lnTo>
                    <a:pt x="78354" y="259102"/>
                  </a:lnTo>
                  <a:lnTo>
                    <a:pt x="33152" y="282558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958922" y="4530234"/>
              <a:ext cx="306395" cy="358717"/>
            </a:xfrm>
            <a:custGeom>
              <a:avLst/>
              <a:gdLst/>
              <a:ahLst/>
              <a:cxnLst/>
              <a:rect l="0" t="0" r="0" b="0"/>
              <a:pathLst>
                <a:path w="306395" h="358717">
                  <a:moveTo>
                    <a:pt x="0" y="60191"/>
                  </a:moveTo>
                  <a:lnTo>
                    <a:pt x="17981" y="36144"/>
                  </a:lnTo>
                  <a:lnTo>
                    <a:pt x="44322" y="15891"/>
                  </a:lnTo>
                  <a:lnTo>
                    <a:pt x="75523" y="3131"/>
                  </a:lnTo>
                  <a:lnTo>
                    <a:pt x="112714" y="0"/>
                  </a:lnTo>
                  <a:lnTo>
                    <a:pt x="135493" y="3414"/>
                  </a:lnTo>
                  <a:lnTo>
                    <a:pt x="154196" y="11949"/>
                  </a:lnTo>
                  <a:lnTo>
                    <a:pt x="162459" y="17501"/>
                  </a:lnTo>
                  <a:lnTo>
                    <a:pt x="167967" y="25882"/>
                  </a:lnTo>
                  <a:lnTo>
                    <a:pt x="174088" y="47672"/>
                  </a:lnTo>
                  <a:lnTo>
                    <a:pt x="171944" y="80658"/>
                  </a:lnTo>
                  <a:lnTo>
                    <a:pt x="158311" y="112658"/>
                  </a:lnTo>
                  <a:lnTo>
                    <a:pt x="119049" y="161335"/>
                  </a:lnTo>
                  <a:lnTo>
                    <a:pt x="89807" y="179172"/>
                  </a:lnTo>
                  <a:lnTo>
                    <a:pt x="91456" y="179286"/>
                  </a:lnTo>
                  <a:lnTo>
                    <a:pt x="154027" y="167131"/>
                  </a:lnTo>
                  <a:lnTo>
                    <a:pt x="206507" y="174208"/>
                  </a:lnTo>
                  <a:lnTo>
                    <a:pt x="239782" y="184701"/>
                  </a:lnTo>
                  <a:lnTo>
                    <a:pt x="264979" y="203277"/>
                  </a:lnTo>
                  <a:lnTo>
                    <a:pt x="301587" y="256111"/>
                  </a:lnTo>
                  <a:lnTo>
                    <a:pt x="306394" y="279458"/>
                  </a:lnTo>
                  <a:lnTo>
                    <a:pt x="299948" y="323041"/>
                  </a:lnTo>
                  <a:lnTo>
                    <a:pt x="293552" y="331351"/>
                  </a:lnTo>
                  <a:lnTo>
                    <a:pt x="273967" y="343703"/>
                  </a:lnTo>
                  <a:lnTo>
                    <a:pt x="236633" y="357234"/>
                  </a:lnTo>
                  <a:lnTo>
                    <a:pt x="212795" y="358716"/>
                  </a:lnTo>
                  <a:lnTo>
                    <a:pt x="168456" y="3549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359005" y="4550506"/>
              <a:ext cx="242308" cy="313660"/>
            </a:xfrm>
            <a:custGeom>
              <a:avLst/>
              <a:gdLst/>
              <a:ahLst/>
              <a:cxnLst/>
              <a:rect l="0" t="0" r="0" b="0"/>
              <a:pathLst>
                <a:path w="242308" h="313660">
                  <a:moveTo>
                    <a:pt x="0" y="8333"/>
                  </a:moveTo>
                  <a:lnTo>
                    <a:pt x="37478" y="0"/>
                  </a:lnTo>
                  <a:lnTo>
                    <a:pt x="75445" y="1575"/>
                  </a:lnTo>
                  <a:lnTo>
                    <a:pt x="124607" y="12587"/>
                  </a:lnTo>
                  <a:lnTo>
                    <a:pt x="151824" y="28181"/>
                  </a:lnTo>
                  <a:lnTo>
                    <a:pt x="157368" y="36773"/>
                  </a:lnTo>
                  <a:lnTo>
                    <a:pt x="163528" y="58797"/>
                  </a:lnTo>
                  <a:lnTo>
                    <a:pt x="160027" y="81065"/>
                  </a:lnTo>
                  <a:lnTo>
                    <a:pt x="149502" y="101489"/>
                  </a:lnTo>
                  <a:lnTo>
                    <a:pt x="104175" y="141021"/>
                  </a:lnTo>
                  <a:lnTo>
                    <a:pt x="42016" y="169095"/>
                  </a:lnTo>
                  <a:lnTo>
                    <a:pt x="38539" y="170490"/>
                  </a:lnTo>
                  <a:lnTo>
                    <a:pt x="44035" y="168920"/>
                  </a:lnTo>
                  <a:lnTo>
                    <a:pt x="97320" y="174944"/>
                  </a:lnTo>
                  <a:lnTo>
                    <a:pt x="145826" y="182014"/>
                  </a:lnTo>
                  <a:lnTo>
                    <a:pt x="199834" y="209525"/>
                  </a:lnTo>
                  <a:lnTo>
                    <a:pt x="236525" y="236678"/>
                  </a:lnTo>
                  <a:lnTo>
                    <a:pt x="240741" y="244791"/>
                  </a:lnTo>
                  <a:lnTo>
                    <a:pt x="242307" y="263164"/>
                  </a:lnTo>
                  <a:lnTo>
                    <a:pt x="238747" y="270637"/>
                  </a:lnTo>
                  <a:lnTo>
                    <a:pt x="225433" y="282060"/>
                  </a:lnTo>
                  <a:lnTo>
                    <a:pt x="167912" y="306331"/>
                  </a:lnTo>
                  <a:lnTo>
                    <a:pt x="105285" y="3136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671764" y="4495668"/>
              <a:ext cx="238653" cy="389556"/>
            </a:xfrm>
            <a:custGeom>
              <a:avLst/>
              <a:gdLst/>
              <a:ahLst/>
              <a:cxnLst/>
              <a:rect l="0" t="0" r="0" b="0"/>
              <a:pathLst>
                <a:path w="238653" h="389556">
                  <a:moveTo>
                    <a:pt x="129438" y="0"/>
                  </a:moveTo>
                  <a:lnTo>
                    <a:pt x="86746" y="3120"/>
                  </a:lnTo>
                  <a:lnTo>
                    <a:pt x="55567" y="14572"/>
                  </a:lnTo>
                  <a:lnTo>
                    <a:pt x="19180" y="39404"/>
                  </a:lnTo>
                  <a:lnTo>
                    <a:pt x="7125" y="59236"/>
                  </a:lnTo>
                  <a:lnTo>
                    <a:pt x="2272" y="71076"/>
                  </a:lnTo>
                  <a:lnTo>
                    <a:pt x="0" y="96710"/>
                  </a:lnTo>
                  <a:lnTo>
                    <a:pt x="2484" y="151295"/>
                  </a:lnTo>
                  <a:lnTo>
                    <a:pt x="6197" y="159355"/>
                  </a:lnTo>
                  <a:lnTo>
                    <a:pt x="12182" y="163559"/>
                  </a:lnTo>
                  <a:lnTo>
                    <a:pt x="28191" y="165109"/>
                  </a:lnTo>
                  <a:lnTo>
                    <a:pt x="88848" y="152646"/>
                  </a:lnTo>
                  <a:lnTo>
                    <a:pt x="149078" y="162590"/>
                  </a:lnTo>
                  <a:lnTo>
                    <a:pt x="191159" y="176873"/>
                  </a:lnTo>
                  <a:lnTo>
                    <a:pt x="207952" y="188185"/>
                  </a:lnTo>
                  <a:lnTo>
                    <a:pt x="220095" y="204130"/>
                  </a:lnTo>
                  <a:lnTo>
                    <a:pt x="237422" y="242963"/>
                  </a:lnTo>
                  <a:lnTo>
                    <a:pt x="238652" y="266691"/>
                  </a:lnTo>
                  <a:lnTo>
                    <a:pt x="229910" y="314462"/>
                  </a:lnTo>
                  <a:lnTo>
                    <a:pt x="217375" y="333173"/>
                  </a:lnTo>
                  <a:lnTo>
                    <a:pt x="166664" y="375578"/>
                  </a:lnTo>
                  <a:lnTo>
                    <a:pt x="150495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979979" y="4885223"/>
              <a:ext cx="40991" cy="126343"/>
            </a:xfrm>
            <a:custGeom>
              <a:avLst/>
              <a:gdLst/>
              <a:ahLst/>
              <a:cxnLst/>
              <a:rect l="0" t="0" r="0" b="0"/>
              <a:pathLst>
                <a:path w="40991" h="126343">
                  <a:moveTo>
                    <a:pt x="0" y="0"/>
                  </a:moveTo>
                  <a:lnTo>
                    <a:pt x="29309" y="29308"/>
                  </a:lnTo>
                  <a:lnTo>
                    <a:pt x="36423" y="48900"/>
                  </a:lnTo>
                  <a:lnTo>
                    <a:pt x="40990" y="99606"/>
                  </a:lnTo>
                  <a:lnTo>
                    <a:pt x="38495" y="114459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412730" y="4495668"/>
              <a:ext cx="165571" cy="228491"/>
            </a:xfrm>
            <a:custGeom>
              <a:avLst/>
              <a:gdLst/>
              <a:ahLst/>
              <a:cxnLst/>
              <a:rect l="0" t="0" r="0" b="0"/>
              <a:pathLst>
                <a:path w="165571" h="228491">
                  <a:moveTo>
                    <a:pt x="125052" y="0"/>
                  </a:moveTo>
                  <a:lnTo>
                    <a:pt x="82361" y="3120"/>
                  </a:lnTo>
                  <a:lnTo>
                    <a:pt x="51182" y="14572"/>
                  </a:lnTo>
                  <a:lnTo>
                    <a:pt x="9205" y="39404"/>
                  </a:lnTo>
                  <a:lnTo>
                    <a:pt x="3367" y="48496"/>
                  </a:lnTo>
                  <a:lnTo>
                    <a:pt x="0" y="71076"/>
                  </a:lnTo>
                  <a:lnTo>
                    <a:pt x="3079" y="80140"/>
                  </a:lnTo>
                  <a:lnTo>
                    <a:pt x="15860" y="93329"/>
                  </a:lnTo>
                  <a:lnTo>
                    <a:pt x="36358" y="99972"/>
                  </a:lnTo>
                  <a:lnTo>
                    <a:pt x="92879" y="112991"/>
                  </a:lnTo>
                  <a:lnTo>
                    <a:pt x="123708" y="124206"/>
                  </a:lnTo>
                  <a:lnTo>
                    <a:pt x="148180" y="142996"/>
                  </a:lnTo>
                  <a:lnTo>
                    <a:pt x="163017" y="160650"/>
                  </a:lnTo>
                  <a:lnTo>
                    <a:pt x="165570" y="170271"/>
                  </a:lnTo>
                  <a:lnTo>
                    <a:pt x="162167" y="190320"/>
                  </a:lnTo>
                  <a:lnTo>
                    <a:pt x="147098" y="215749"/>
                  </a:lnTo>
                  <a:lnTo>
                    <a:pt x="138579" y="221041"/>
                  </a:lnTo>
                  <a:lnTo>
                    <a:pt x="104234" y="228490"/>
                  </a:lnTo>
                  <a:lnTo>
                    <a:pt x="53826" y="227888"/>
                  </a:lnTo>
                  <a:lnTo>
                    <a:pt x="19767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443026" y="4443026"/>
              <a:ext cx="42115" cy="231628"/>
            </a:xfrm>
            <a:custGeom>
              <a:avLst/>
              <a:gdLst/>
              <a:ahLst/>
              <a:cxnLst/>
              <a:rect l="0" t="0" r="0" b="0"/>
              <a:pathLst>
                <a:path w="42115" h="231628">
                  <a:moveTo>
                    <a:pt x="0" y="0"/>
                  </a:moveTo>
                  <a:lnTo>
                    <a:pt x="8333" y="37478"/>
                  </a:lnTo>
                  <a:lnTo>
                    <a:pt x="15684" y="94490"/>
                  </a:lnTo>
                  <a:lnTo>
                    <a:pt x="27231" y="153672"/>
                  </a:lnTo>
                  <a:lnTo>
                    <a:pt x="33845" y="204183"/>
                  </a:lnTo>
                  <a:lnTo>
                    <a:pt x="42114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154201" y="4312558"/>
              <a:ext cx="2011257" cy="772707"/>
            </a:xfrm>
            <a:custGeom>
              <a:avLst/>
              <a:gdLst/>
              <a:ahLst/>
              <a:cxnLst/>
              <a:rect l="0" t="0" r="0" b="0"/>
              <a:pathLst>
                <a:path w="2011257" h="772707">
                  <a:moveTo>
                    <a:pt x="373052" y="14654"/>
                  </a:moveTo>
                  <a:lnTo>
                    <a:pt x="323501" y="0"/>
                  </a:lnTo>
                  <a:lnTo>
                    <a:pt x="265055" y="2773"/>
                  </a:lnTo>
                  <a:lnTo>
                    <a:pt x="211080" y="9448"/>
                  </a:lnTo>
                  <a:lnTo>
                    <a:pt x="157697" y="30436"/>
                  </a:lnTo>
                  <a:lnTo>
                    <a:pt x="99907" y="78195"/>
                  </a:lnTo>
                  <a:lnTo>
                    <a:pt x="46910" y="138617"/>
                  </a:lnTo>
                  <a:lnTo>
                    <a:pt x="33908" y="156316"/>
                  </a:lnTo>
                  <a:lnTo>
                    <a:pt x="16029" y="208926"/>
                  </a:lnTo>
                  <a:lnTo>
                    <a:pt x="4835" y="258219"/>
                  </a:lnTo>
                  <a:lnTo>
                    <a:pt x="0" y="291361"/>
                  </a:lnTo>
                  <a:lnTo>
                    <a:pt x="6428" y="353885"/>
                  </a:lnTo>
                  <a:lnTo>
                    <a:pt x="24552" y="416625"/>
                  </a:lnTo>
                  <a:lnTo>
                    <a:pt x="68973" y="479890"/>
                  </a:lnTo>
                  <a:lnTo>
                    <a:pt x="121703" y="539953"/>
                  </a:lnTo>
                  <a:lnTo>
                    <a:pt x="173968" y="582971"/>
                  </a:lnTo>
                  <a:lnTo>
                    <a:pt x="223763" y="614085"/>
                  </a:lnTo>
                  <a:lnTo>
                    <a:pt x="281865" y="639901"/>
                  </a:lnTo>
                  <a:lnTo>
                    <a:pt x="340551" y="668924"/>
                  </a:lnTo>
                  <a:lnTo>
                    <a:pt x="397109" y="688214"/>
                  </a:lnTo>
                  <a:lnTo>
                    <a:pt x="459798" y="705991"/>
                  </a:lnTo>
                  <a:lnTo>
                    <a:pt x="511449" y="716544"/>
                  </a:lnTo>
                  <a:lnTo>
                    <a:pt x="560938" y="728249"/>
                  </a:lnTo>
                  <a:lnTo>
                    <a:pt x="622395" y="743676"/>
                  </a:lnTo>
                  <a:lnTo>
                    <a:pt x="671800" y="750456"/>
                  </a:lnTo>
                  <a:lnTo>
                    <a:pt x="719584" y="759354"/>
                  </a:lnTo>
                  <a:lnTo>
                    <a:pt x="780535" y="768230"/>
                  </a:lnTo>
                  <a:lnTo>
                    <a:pt x="829790" y="771380"/>
                  </a:lnTo>
                  <a:lnTo>
                    <a:pt x="891475" y="772444"/>
                  </a:lnTo>
                  <a:lnTo>
                    <a:pt x="954049" y="772654"/>
                  </a:lnTo>
                  <a:lnTo>
                    <a:pt x="1011469" y="772696"/>
                  </a:lnTo>
                  <a:lnTo>
                    <a:pt x="1067872" y="772704"/>
                  </a:lnTo>
                  <a:lnTo>
                    <a:pt x="1124073" y="772706"/>
                  </a:lnTo>
                  <a:lnTo>
                    <a:pt x="1181405" y="771536"/>
                  </a:lnTo>
                  <a:lnTo>
                    <a:pt x="1244722" y="764373"/>
                  </a:lnTo>
                  <a:lnTo>
                    <a:pt x="1302636" y="757022"/>
                  </a:lnTo>
                  <a:lnTo>
                    <a:pt x="1350645" y="753241"/>
                  </a:lnTo>
                  <a:lnTo>
                    <a:pt x="1410863" y="743558"/>
                  </a:lnTo>
                  <a:lnTo>
                    <a:pt x="1467819" y="733500"/>
                  </a:lnTo>
                  <a:lnTo>
                    <a:pt x="1524129" y="725577"/>
                  </a:lnTo>
                  <a:lnTo>
                    <a:pt x="1586020" y="709337"/>
                  </a:lnTo>
                  <a:lnTo>
                    <a:pt x="1640415" y="689869"/>
                  </a:lnTo>
                  <a:lnTo>
                    <a:pt x="1698776" y="668066"/>
                  </a:lnTo>
                  <a:lnTo>
                    <a:pt x="1759407" y="649958"/>
                  </a:lnTo>
                  <a:lnTo>
                    <a:pt x="1815008" y="626748"/>
                  </a:lnTo>
                  <a:lnTo>
                    <a:pt x="1870783" y="593096"/>
                  </a:lnTo>
                  <a:lnTo>
                    <a:pt x="1930606" y="541248"/>
                  </a:lnTo>
                  <a:lnTo>
                    <a:pt x="1973514" y="489195"/>
                  </a:lnTo>
                  <a:lnTo>
                    <a:pt x="2001182" y="435251"/>
                  </a:lnTo>
                  <a:lnTo>
                    <a:pt x="2011256" y="393519"/>
                  </a:lnTo>
                  <a:lnTo>
                    <a:pt x="2011122" y="348399"/>
                  </a:lnTo>
                  <a:lnTo>
                    <a:pt x="2000554" y="301105"/>
                  </a:lnTo>
                  <a:lnTo>
                    <a:pt x="1987799" y="272987"/>
                  </a:lnTo>
                  <a:lnTo>
                    <a:pt x="1940924" y="209850"/>
                  </a:lnTo>
                  <a:lnTo>
                    <a:pt x="1906748" y="172751"/>
                  </a:lnTo>
                  <a:lnTo>
                    <a:pt x="1844644" y="133084"/>
                  </a:lnTo>
                  <a:lnTo>
                    <a:pt x="1786848" y="106029"/>
                  </a:lnTo>
                  <a:lnTo>
                    <a:pt x="1731621" y="85323"/>
                  </a:lnTo>
                  <a:lnTo>
                    <a:pt x="1670305" y="67360"/>
                  </a:lnTo>
                  <a:lnTo>
                    <a:pt x="1607306" y="49757"/>
                  </a:lnTo>
                  <a:lnTo>
                    <a:pt x="1552029" y="35713"/>
                  </a:lnTo>
                  <a:lnTo>
                    <a:pt x="1496050" y="27263"/>
                  </a:lnTo>
                  <a:lnTo>
                    <a:pt x="1438762" y="18358"/>
                  </a:lnTo>
                  <a:lnTo>
                    <a:pt x="1375453" y="12266"/>
                  </a:lnTo>
                  <a:lnTo>
                    <a:pt x="1328676" y="6538"/>
                  </a:lnTo>
                  <a:lnTo>
                    <a:pt x="1266057" y="4602"/>
                  </a:lnTo>
                  <a:lnTo>
                    <a:pt x="1217233" y="4267"/>
                  </a:lnTo>
                  <a:lnTo>
                    <a:pt x="1155570" y="4154"/>
                  </a:lnTo>
                  <a:lnTo>
                    <a:pt x="1105468" y="4134"/>
                  </a:lnTo>
                  <a:lnTo>
                    <a:pt x="1054748" y="4128"/>
                  </a:lnTo>
                  <a:lnTo>
                    <a:pt x="991976" y="4126"/>
                  </a:lnTo>
                  <a:lnTo>
                    <a:pt x="940922" y="4126"/>
                  </a:lnTo>
                  <a:lnTo>
                    <a:pt x="891870" y="4126"/>
                  </a:lnTo>
                  <a:lnTo>
                    <a:pt x="844581" y="4126"/>
                  </a:lnTo>
                  <a:lnTo>
                    <a:pt x="793525" y="7245"/>
                  </a:lnTo>
                  <a:lnTo>
                    <a:pt x="744472" y="12459"/>
                  </a:lnTo>
                  <a:lnTo>
                    <a:pt x="697182" y="14004"/>
                  </a:lnTo>
                  <a:lnTo>
                    <a:pt x="646126" y="11342"/>
                  </a:lnTo>
                  <a:lnTo>
                    <a:pt x="593953" y="6264"/>
                  </a:lnTo>
                  <a:lnTo>
                    <a:pt x="541450" y="4759"/>
                  </a:lnTo>
                  <a:lnTo>
                    <a:pt x="488849" y="4314"/>
                  </a:lnTo>
                  <a:lnTo>
                    <a:pt x="439338" y="7301"/>
                  </a:lnTo>
                  <a:lnTo>
                    <a:pt x="391913" y="12475"/>
                  </a:lnTo>
                  <a:lnTo>
                    <a:pt x="340816" y="14008"/>
                  </a:lnTo>
                  <a:lnTo>
                    <a:pt x="288632" y="17582"/>
                  </a:lnTo>
                  <a:lnTo>
                    <a:pt x="236125" y="26050"/>
                  </a:lnTo>
                  <a:lnTo>
                    <a:pt x="186642" y="32848"/>
                  </a:lnTo>
                  <a:lnTo>
                    <a:pt x="148584" y="37982"/>
                  </a:lnTo>
                  <a:lnTo>
                    <a:pt x="120369" y="462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63251" y="215091"/>
            <a:ext cx="2275009" cy="627189"/>
            <a:chOff x="263251" y="215091"/>
            <a:chExt cx="2275009" cy="627189"/>
          </a:xfrm>
        </p:grpSpPr>
        <p:sp>
          <p:nvSpPr>
            <p:cNvPr id="2" name="Freeform 1"/>
            <p:cNvSpPr/>
            <p:nvPr/>
          </p:nvSpPr>
          <p:spPr>
            <a:xfrm>
              <a:off x="263251" y="215091"/>
              <a:ext cx="207431" cy="583053"/>
            </a:xfrm>
            <a:custGeom>
              <a:avLst/>
              <a:gdLst/>
              <a:ahLst/>
              <a:cxnLst/>
              <a:rect l="0" t="0" r="0" b="0"/>
              <a:pathLst>
                <a:path w="207431" h="583053">
                  <a:moveTo>
                    <a:pt x="21018" y="142877"/>
                  </a:moveTo>
                  <a:lnTo>
                    <a:pt x="30083" y="201494"/>
                  </a:lnTo>
                  <a:lnTo>
                    <a:pt x="31257" y="255668"/>
                  </a:lnTo>
                  <a:lnTo>
                    <a:pt x="34609" y="308310"/>
                  </a:lnTo>
                  <a:lnTo>
                    <a:pt x="40600" y="358439"/>
                  </a:lnTo>
                  <a:lnTo>
                    <a:pt x="42953" y="412232"/>
                  </a:lnTo>
                  <a:lnTo>
                    <a:pt x="51102" y="474272"/>
                  </a:lnTo>
                  <a:lnTo>
                    <a:pt x="52158" y="526508"/>
                  </a:lnTo>
                  <a:lnTo>
                    <a:pt x="46882" y="575260"/>
                  </a:lnTo>
                  <a:lnTo>
                    <a:pt x="44110" y="582041"/>
                  </a:lnTo>
                  <a:lnTo>
                    <a:pt x="41092" y="583052"/>
                  </a:lnTo>
                  <a:lnTo>
                    <a:pt x="37910" y="580217"/>
                  </a:lnTo>
                  <a:lnTo>
                    <a:pt x="24398" y="528743"/>
                  </a:lnTo>
                  <a:lnTo>
                    <a:pt x="13583" y="471782"/>
                  </a:lnTo>
                  <a:lnTo>
                    <a:pt x="11406" y="420485"/>
                  </a:lnTo>
                  <a:lnTo>
                    <a:pt x="5081" y="366819"/>
                  </a:lnTo>
                  <a:lnTo>
                    <a:pt x="1478" y="310876"/>
                  </a:lnTo>
                  <a:lnTo>
                    <a:pt x="410" y="248027"/>
                  </a:lnTo>
                  <a:lnTo>
                    <a:pt x="94" y="184951"/>
                  </a:lnTo>
                  <a:lnTo>
                    <a:pt x="0" y="127398"/>
                  </a:lnTo>
                  <a:lnTo>
                    <a:pt x="11151" y="78889"/>
                  </a:lnTo>
                  <a:lnTo>
                    <a:pt x="35880" y="30152"/>
                  </a:lnTo>
                  <a:lnTo>
                    <a:pt x="49460" y="12449"/>
                  </a:lnTo>
                  <a:lnTo>
                    <a:pt x="72653" y="3021"/>
                  </a:lnTo>
                  <a:lnTo>
                    <a:pt x="100119" y="0"/>
                  </a:lnTo>
                  <a:lnTo>
                    <a:pt x="124024" y="2557"/>
                  </a:lnTo>
                  <a:lnTo>
                    <a:pt x="146347" y="13833"/>
                  </a:lnTo>
                  <a:lnTo>
                    <a:pt x="166797" y="31712"/>
                  </a:lnTo>
                  <a:lnTo>
                    <a:pt x="190294" y="68085"/>
                  </a:lnTo>
                  <a:lnTo>
                    <a:pt x="204015" y="108499"/>
                  </a:lnTo>
                  <a:lnTo>
                    <a:pt x="207430" y="150109"/>
                  </a:lnTo>
                  <a:lnTo>
                    <a:pt x="204084" y="178067"/>
                  </a:lnTo>
                  <a:lnTo>
                    <a:pt x="192458" y="199851"/>
                  </a:lnTo>
                  <a:lnTo>
                    <a:pt x="156398" y="232900"/>
                  </a:lnTo>
                  <a:lnTo>
                    <a:pt x="120272" y="249229"/>
                  </a:lnTo>
                  <a:lnTo>
                    <a:pt x="61247" y="257992"/>
                  </a:lnTo>
                  <a:lnTo>
                    <a:pt x="21018" y="2692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05409" y="463253"/>
              <a:ext cx="94757" cy="42115"/>
            </a:xfrm>
            <a:custGeom>
              <a:avLst/>
              <a:gdLst/>
              <a:ahLst/>
              <a:cxnLst/>
              <a:rect l="0" t="0" r="0" b="0"/>
              <a:pathLst>
                <a:path w="94757" h="42115">
                  <a:moveTo>
                    <a:pt x="94756" y="0"/>
                  </a:moveTo>
                  <a:lnTo>
                    <a:pt x="76776" y="15641"/>
                  </a:lnTo>
                  <a:lnTo>
                    <a:pt x="16676" y="3726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05409" y="547481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73049" y="11179"/>
                  </a:lnTo>
                  <a:lnTo>
                    <a:pt x="51964" y="1666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18656" y="275204"/>
              <a:ext cx="183103" cy="188050"/>
            </a:xfrm>
            <a:custGeom>
              <a:avLst/>
              <a:gdLst/>
              <a:ahLst/>
              <a:cxnLst/>
              <a:rect l="0" t="0" r="0" b="0"/>
              <a:pathLst>
                <a:path w="183103" h="188050">
                  <a:moveTo>
                    <a:pt x="155292" y="9065"/>
                  </a:moveTo>
                  <a:lnTo>
                    <a:pt x="96675" y="0"/>
                  </a:lnTo>
                  <a:lnTo>
                    <a:pt x="73088" y="5426"/>
                  </a:lnTo>
                  <a:lnTo>
                    <a:pt x="11190" y="32922"/>
                  </a:lnTo>
                  <a:lnTo>
                    <a:pt x="3072" y="39008"/>
                  </a:lnTo>
                  <a:lnTo>
                    <a:pt x="0" y="46574"/>
                  </a:lnTo>
                  <a:lnTo>
                    <a:pt x="291" y="55128"/>
                  </a:lnTo>
                  <a:lnTo>
                    <a:pt x="2825" y="64340"/>
                  </a:lnTo>
                  <a:lnTo>
                    <a:pt x="9194" y="71651"/>
                  </a:lnTo>
                  <a:lnTo>
                    <a:pt x="40514" y="87531"/>
                  </a:lnTo>
                  <a:lnTo>
                    <a:pt x="93019" y="103376"/>
                  </a:lnTo>
                  <a:lnTo>
                    <a:pt x="148450" y="117771"/>
                  </a:lnTo>
                  <a:lnTo>
                    <a:pt x="179261" y="133951"/>
                  </a:lnTo>
                  <a:lnTo>
                    <a:pt x="182970" y="141455"/>
                  </a:lnTo>
                  <a:lnTo>
                    <a:pt x="183102" y="149968"/>
                  </a:lnTo>
                  <a:lnTo>
                    <a:pt x="180851" y="159152"/>
                  </a:lnTo>
                  <a:lnTo>
                    <a:pt x="174671" y="166445"/>
                  </a:lnTo>
                  <a:lnTo>
                    <a:pt x="155326" y="177667"/>
                  </a:lnTo>
                  <a:lnTo>
                    <a:pt x="104779" y="185999"/>
                  </a:lnTo>
                  <a:lnTo>
                    <a:pt x="55973" y="187644"/>
                  </a:lnTo>
                  <a:lnTo>
                    <a:pt x="28950" y="1880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12240" y="252683"/>
              <a:ext cx="30123" cy="231628"/>
            </a:xfrm>
            <a:custGeom>
              <a:avLst/>
              <a:gdLst/>
              <a:ahLst/>
              <a:cxnLst/>
              <a:rect l="0" t="0" r="0" b="0"/>
              <a:pathLst>
                <a:path w="30123" h="231628">
                  <a:moveTo>
                    <a:pt x="9065" y="0"/>
                  </a:moveTo>
                  <a:lnTo>
                    <a:pt x="0" y="58617"/>
                  </a:lnTo>
                  <a:lnTo>
                    <a:pt x="7231" y="120027"/>
                  </a:lnTo>
                  <a:lnTo>
                    <a:pt x="19925" y="175311"/>
                  </a:lnTo>
                  <a:lnTo>
                    <a:pt x="30122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00290" y="352327"/>
              <a:ext cx="185652" cy="353083"/>
            </a:xfrm>
            <a:custGeom>
              <a:avLst/>
              <a:gdLst/>
              <a:ahLst/>
              <a:cxnLst/>
              <a:rect l="0" t="0" r="0" b="0"/>
              <a:pathLst>
                <a:path w="185652" h="353083">
                  <a:moveTo>
                    <a:pt x="0" y="16170"/>
                  </a:moveTo>
                  <a:lnTo>
                    <a:pt x="11178" y="4992"/>
                  </a:lnTo>
                  <a:lnTo>
                    <a:pt x="17981" y="2868"/>
                  </a:lnTo>
                  <a:lnTo>
                    <a:pt x="75330" y="5045"/>
                  </a:lnTo>
                  <a:lnTo>
                    <a:pt x="124355" y="5465"/>
                  </a:lnTo>
                  <a:lnTo>
                    <a:pt x="170337" y="0"/>
                  </a:lnTo>
                  <a:lnTo>
                    <a:pt x="179069" y="1880"/>
                  </a:lnTo>
                  <a:lnTo>
                    <a:pt x="183720" y="6644"/>
                  </a:lnTo>
                  <a:lnTo>
                    <a:pt x="185651" y="13329"/>
                  </a:lnTo>
                  <a:lnTo>
                    <a:pt x="181557" y="30115"/>
                  </a:lnTo>
                  <a:lnTo>
                    <a:pt x="170769" y="49274"/>
                  </a:lnTo>
                  <a:lnTo>
                    <a:pt x="130849" y="111776"/>
                  </a:lnTo>
                  <a:lnTo>
                    <a:pt x="103142" y="168893"/>
                  </a:lnTo>
                  <a:lnTo>
                    <a:pt x="85191" y="221422"/>
                  </a:lnTo>
                  <a:lnTo>
                    <a:pt x="70380" y="276252"/>
                  </a:lnTo>
                  <a:lnTo>
                    <a:pt x="52667" y="328493"/>
                  </a:lnTo>
                  <a:lnTo>
                    <a:pt x="42114" y="353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02526" y="715937"/>
              <a:ext cx="8335" cy="126343"/>
            </a:xfrm>
            <a:custGeom>
              <a:avLst/>
              <a:gdLst/>
              <a:ahLst/>
              <a:cxnLst/>
              <a:rect l="0" t="0" r="0" b="0"/>
              <a:pathLst>
                <a:path w="8335" h="126343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4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79316" y="407312"/>
              <a:ext cx="242156" cy="331461"/>
            </a:xfrm>
            <a:custGeom>
              <a:avLst/>
              <a:gdLst/>
              <a:ahLst/>
              <a:cxnLst/>
              <a:rect l="0" t="0" r="0" b="0"/>
              <a:pathLst>
                <a:path w="242156" h="331461">
                  <a:moveTo>
                    <a:pt x="0" y="87527"/>
                  </a:moveTo>
                  <a:lnTo>
                    <a:pt x="0" y="65170"/>
                  </a:lnTo>
                  <a:lnTo>
                    <a:pt x="6239" y="47955"/>
                  </a:lnTo>
                  <a:lnTo>
                    <a:pt x="17980" y="32505"/>
                  </a:lnTo>
                  <a:lnTo>
                    <a:pt x="44322" y="11822"/>
                  </a:lnTo>
                  <a:lnTo>
                    <a:pt x="64152" y="2018"/>
                  </a:lnTo>
                  <a:lnTo>
                    <a:pt x="87783" y="0"/>
                  </a:lnTo>
                  <a:lnTo>
                    <a:pt x="100636" y="1100"/>
                  </a:lnTo>
                  <a:lnTo>
                    <a:pt x="141082" y="19415"/>
                  </a:lnTo>
                  <a:lnTo>
                    <a:pt x="159409" y="37368"/>
                  </a:lnTo>
                  <a:lnTo>
                    <a:pt x="171454" y="59385"/>
                  </a:lnTo>
                  <a:lnTo>
                    <a:pt x="185599" y="121179"/>
                  </a:lnTo>
                  <a:lnTo>
                    <a:pt x="188353" y="172367"/>
                  </a:lnTo>
                  <a:lnTo>
                    <a:pt x="183694" y="230887"/>
                  </a:lnTo>
                  <a:lnTo>
                    <a:pt x="174838" y="251068"/>
                  </a:lnTo>
                  <a:lnTo>
                    <a:pt x="141003" y="297666"/>
                  </a:lnTo>
                  <a:lnTo>
                    <a:pt x="95919" y="325785"/>
                  </a:lnTo>
                  <a:lnTo>
                    <a:pt x="85003" y="330593"/>
                  </a:lnTo>
                  <a:lnTo>
                    <a:pt x="74216" y="331460"/>
                  </a:lnTo>
                  <a:lnTo>
                    <a:pt x="52872" y="326183"/>
                  </a:lnTo>
                  <a:lnTo>
                    <a:pt x="37926" y="312919"/>
                  </a:lnTo>
                  <a:lnTo>
                    <a:pt x="32303" y="304469"/>
                  </a:lnTo>
                  <a:lnTo>
                    <a:pt x="24389" y="270219"/>
                  </a:lnTo>
                  <a:lnTo>
                    <a:pt x="28777" y="250222"/>
                  </a:lnTo>
                  <a:lnTo>
                    <a:pt x="33222" y="241614"/>
                  </a:lnTo>
                  <a:lnTo>
                    <a:pt x="47521" y="228929"/>
                  </a:lnTo>
                  <a:lnTo>
                    <a:pt x="56247" y="223909"/>
                  </a:lnTo>
                  <a:lnTo>
                    <a:pt x="111109" y="215852"/>
                  </a:lnTo>
                  <a:lnTo>
                    <a:pt x="165100" y="217380"/>
                  </a:lnTo>
                  <a:lnTo>
                    <a:pt x="188021" y="220109"/>
                  </a:lnTo>
                  <a:lnTo>
                    <a:pt x="242155" y="2138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46449" y="481538"/>
              <a:ext cx="193128" cy="241832"/>
            </a:xfrm>
            <a:custGeom>
              <a:avLst/>
              <a:gdLst/>
              <a:ahLst/>
              <a:cxnLst/>
              <a:rect l="0" t="0" r="0" b="0"/>
              <a:pathLst>
                <a:path w="193128" h="241832">
                  <a:moveTo>
                    <a:pt x="122421" y="13301"/>
                  </a:moveTo>
                  <a:lnTo>
                    <a:pt x="111243" y="2123"/>
                  </a:lnTo>
                  <a:lnTo>
                    <a:pt x="103270" y="0"/>
                  </a:lnTo>
                  <a:lnTo>
                    <a:pt x="81934" y="760"/>
                  </a:lnTo>
                  <a:lnTo>
                    <a:pt x="59973" y="11237"/>
                  </a:lnTo>
                  <a:lnTo>
                    <a:pt x="49204" y="18944"/>
                  </a:lnTo>
                  <a:lnTo>
                    <a:pt x="34118" y="39985"/>
                  </a:lnTo>
                  <a:lnTo>
                    <a:pt x="9312" y="91621"/>
                  </a:lnTo>
                  <a:lnTo>
                    <a:pt x="0" y="138542"/>
                  </a:lnTo>
                  <a:lnTo>
                    <a:pt x="2830" y="183900"/>
                  </a:lnTo>
                  <a:lnTo>
                    <a:pt x="11168" y="206496"/>
                  </a:lnTo>
                  <a:lnTo>
                    <a:pt x="16667" y="215797"/>
                  </a:lnTo>
                  <a:lnTo>
                    <a:pt x="35255" y="229251"/>
                  </a:lnTo>
                  <a:lnTo>
                    <a:pt x="60284" y="237960"/>
                  </a:lnTo>
                  <a:lnTo>
                    <a:pt x="90905" y="241831"/>
                  </a:lnTo>
                  <a:lnTo>
                    <a:pt x="114653" y="237312"/>
                  </a:lnTo>
                  <a:lnTo>
                    <a:pt x="141176" y="221614"/>
                  </a:lnTo>
                  <a:lnTo>
                    <a:pt x="163853" y="199026"/>
                  </a:lnTo>
                  <a:lnTo>
                    <a:pt x="182270" y="170106"/>
                  </a:lnTo>
                  <a:lnTo>
                    <a:pt x="189965" y="148503"/>
                  </a:lnTo>
                  <a:lnTo>
                    <a:pt x="193127" y="110033"/>
                  </a:lnTo>
                  <a:lnTo>
                    <a:pt x="189721" y="82809"/>
                  </a:lnTo>
                  <a:lnTo>
                    <a:pt x="178068" y="61351"/>
                  </a:lnTo>
                  <a:lnTo>
                    <a:pt x="139194" y="22271"/>
                  </a:lnTo>
                  <a:lnTo>
                    <a:pt x="101364" y="27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99556" y="494839"/>
              <a:ext cx="238704" cy="216842"/>
            </a:xfrm>
            <a:custGeom>
              <a:avLst/>
              <a:gdLst/>
              <a:ahLst/>
              <a:cxnLst/>
              <a:rect l="0" t="0" r="0" b="0"/>
              <a:pathLst>
                <a:path w="238704" h="216842">
                  <a:moveTo>
                    <a:pt x="143055" y="10528"/>
                  </a:moveTo>
                  <a:lnTo>
                    <a:pt x="126287" y="4939"/>
                  </a:lnTo>
                  <a:lnTo>
                    <a:pt x="108697" y="5315"/>
                  </a:lnTo>
                  <a:lnTo>
                    <a:pt x="89180" y="10551"/>
                  </a:lnTo>
                  <a:lnTo>
                    <a:pt x="37608" y="39532"/>
                  </a:lnTo>
                  <a:lnTo>
                    <a:pt x="11726" y="65525"/>
                  </a:lnTo>
                  <a:lnTo>
                    <a:pt x="2798" y="88394"/>
                  </a:lnTo>
                  <a:lnTo>
                    <a:pt x="0" y="115325"/>
                  </a:lnTo>
                  <a:lnTo>
                    <a:pt x="2656" y="146792"/>
                  </a:lnTo>
                  <a:lnTo>
                    <a:pt x="13975" y="170916"/>
                  </a:lnTo>
                  <a:lnTo>
                    <a:pt x="49837" y="205467"/>
                  </a:lnTo>
                  <a:lnTo>
                    <a:pt x="73159" y="214151"/>
                  </a:lnTo>
                  <a:lnTo>
                    <a:pt x="97952" y="216841"/>
                  </a:lnTo>
                  <a:lnTo>
                    <a:pt x="120670" y="214137"/>
                  </a:lnTo>
                  <a:lnTo>
                    <a:pt x="163850" y="194463"/>
                  </a:lnTo>
                  <a:lnTo>
                    <a:pt x="211131" y="161164"/>
                  </a:lnTo>
                  <a:lnTo>
                    <a:pt x="233676" y="129121"/>
                  </a:lnTo>
                  <a:lnTo>
                    <a:pt x="238703" y="100281"/>
                  </a:lnTo>
                  <a:lnTo>
                    <a:pt x="235868" y="71475"/>
                  </a:lnTo>
                  <a:lnTo>
                    <a:pt x="226809" y="50874"/>
                  </a:lnTo>
                  <a:lnTo>
                    <a:pt x="202966" y="26122"/>
                  </a:lnTo>
                  <a:lnTo>
                    <a:pt x="173675" y="9560"/>
                  </a:lnTo>
                  <a:lnTo>
                    <a:pt x="1114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95256" y="1199721"/>
            <a:ext cx="483853" cy="350852"/>
            <a:chOff x="295256" y="1199721"/>
            <a:chExt cx="483853" cy="350852"/>
          </a:xfrm>
        </p:grpSpPr>
        <p:sp>
          <p:nvSpPr>
            <p:cNvPr id="13" name="Freeform 12"/>
            <p:cNvSpPr/>
            <p:nvPr/>
          </p:nvSpPr>
          <p:spPr>
            <a:xfrm>
              <a:off x="295256" y="1199721"/>
              <a:ext cx="189055" cy="350852"/>
            </a:xfrm>
            <a:custGeom>
              <a:avLst/>
              <a:gdLst/>
              <a:ahLst/>
              <a:cxnLst/>
              <a:rect l="0" t="0" r="0" b="0"/>
              <a:pathLst>
                <a:path w="189055" h="350852">
                  <a:moveTo>
                    <a:pt x="31127" y="63698"/>
                  </a:moveTo>
                  <a:lnTo>
                    <a:pt x="31127" y="122315"/>
                  </a:lnTo>
                  <a:lnTo>
                    <a:pt x="36716" y="168284"/>
                  </a:lnTo>
                  <a:lnTo>
                    <a:pt x="34603" y="224538"/>
                  </a:lnTo>
                  <a:lnTo>
                    <a:pt x="37746" y="274481"/>
                  </a:lnTo>
                  <a:lnTo>
                    <a:pt x="34908" y="318915"/>
                  </a:lnTo>
                  <a:lnTo>
                    <a:pt x="26568" y="341295"/>
                  </a:lnTo>
                  <a:lnTo>
                    <a:pt x="21069" y="350538"/>
                  </a:lnTo>
                  <a:lnTo>
                    <a:pt x="17403" y="350851"/>
                  </a:lnTo>
                  <a:lnTo>
                    <a:pt x="14958" y="345211"/>
                  </a:lnTo>
                  <a:lnTo>
                    <a:pt x="11036" y="294131"/>
                  </a:lnTo>
                  <a:lnTo>
                    <a:pt x="4767" y="244798"/>
                  </a:lnTo>
                  <a:lnTo>
                    <a:pt x="1090" y="193137"/>
                  </a:lnTo>
                  <a:lnTo>
                    <a:pt x="0" y="140785"/>
                  </a:lnTo>
                  <a:lnTo>
                    <a:pt x="1972" y="80268"/>
                  </a:lnTo>
                  <a:lnTo>
                    <a:pt x="16379" y="45601"/>
                  </a:lnTo>
                  <a:lnTo>
                    <a:pt x="49043" y="4889"/>
                  </a:lnTo>
                  <a:lnTo>
                    <a:pt x="58279" y="1095"/>
                  </a:lnTo>
                  <a:lnTo>
                    <a:pt x="81019" y="0"/>
                  </a:lnTo>
                  <a:lnTo>
                    <a:pt x="100484" y="6532"/>
                  </a:lnTo>
                  <a:lnTo>
                    <a:pt x="108951" y="11549"/>
                  </a:lnTo>
                  <a:lnTo>
                    <a:pt x="121477" y="29602"/>
                  </a:lnTo>
                  <a:lnTo>
                    <a:pt x="126456" y="40968"/>
                  </a:lnTo>
                  <a:lnTo>
                    <a:pt x="128867" y="66074"/>
                  </a:lnTo>
                  <a:lnTo>
                    <a:pt x="127873" y="79320"/>
                  </a:lnTo>
                  <a:lnTo>
                    <a:pt x="117409" y="100277"/>
                  </a:lnTo>
                  <a:lnTo>
                    <a:pt x="66342" y="154621"/>
                  </a:lnTo>
                  <a:lnTo>
                    <a:pt x="39611" y="170317"/>
                  </a:lnTo>
                  <a:lnTo>
                    <a:pt x="34444" y="176891"/>
                  </a:lnTo>
                  <a:lnTo>
                    <a:pt x="32168" y="184784"/>
                  </a:lnTo>
                  <a:lnTo>
                    <a:pt x="31821" y="193555"/>
                  </a:lnTo>
                  <a:lnTo>
                    <a:pt x="35099" y="201742"/>
                  </a:lnTo>
                  <a:lnTo>
                    <a:pt x="56480" y="224443"/>
                  </a:lnTo>
                  <a:lnTo>
                    <a:pt x="114562" y="267188"/>
                  </a:lnTo>
                  <a:lnTo>
                    <a:pt x="149210" y="292194"/>
                  </a:lnTo>
                  <a:lnTo>
                    <a:pt x="166667" y="298613"/>
                  </a:lnTo>
                  <a:lnTo>
                    <a:pt x="189054" y="2953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52766" y="1263419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83651" y="3120"/>
                  </a:lnTo>
                  <a:lnTo>
                    <a:pt x="26614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31709" y="1326590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10529"/>
                  </a:moveTo>
                  <a:lnTo>
                    <a:pt x="87940" y="10529"/>
                  </a:lnTo>
                  <a:lnTo>
                    <a:pt x="28810" y="49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05326" y="1160774"/>
            <a:ext cx="3053265" cy="1292366"/>
            <a:chOff x="305326" y="1160774"/>
            <a:chExt cx="3053265" cy="1292366"/>
          </a:xfrm>
        </p:grpSpPr>
        <p:sp>
          <p:nvSpPr>
            <p:cNvPr id="17" name="Freeform 16"/>
            <p:cNvSpPr/>
            <p:nvPr/>
          </p:nvSpPr>
          <p:spPr>
            <a:xfrm>
              <a:off x="1049831" y="1160774"/>
              <a:ext cx="297846" cy="353484"/>
            </a:xfrm>
            <a:custGeom>
              <a:avLst/>
              <a:gdLst/>
              <a:ahLst/>
              <a:cxnLst/>
              <a:rect l="0" t="0" r="0" b="0"/>
              <a:pathLst>
                <a:path w="297846" h="353484">
                  <a:moveTo>
                    <a:pt x="13547" y="39474"/>
                  </a:moveTo>
                  <a:lnTo>
                    <a:pt x="2368" y="50653"/>
                  </a:lnTo>
                  <a:lnTo>
                    <a:pt x="245" y="50436"/>
                  </a:lnTo>
                  <a:lnTo>
                    <a:pt x="0" y="46782"/>
                  </a:lnTo>
                  <a:lnTo>
                    <a:pt x="1006" y="40837"/>
                  </a:lnTo>
                  <a:lnTo>
                    <a:pt x="11482" y="27992"/>
                  </a:lnTo>
                  <a:lnTo>
                    <a:pt x="27837" y="15653"/>
                  </a:lnTo>
                  <a:lnTo>
                    <a:pt x="46804" y="6270"/>
                  </a:lnTo>
                  <a:lnTo>
                    <a:pt x="88392" y="0"/>
                  </a:lnTo>
                  <a:lnTo>
                    <a:pt x="114661" y="4773"/>
                  </a:lnTo>
                  <a:lnTo>
                    <a:pt x="160122" y="26900"/>
                  </a:lnTo>
                  <a:lnTo>
                    <a:pt x="186698" y="46927"/>
                  </a:lnTo>
                  <a:lnTo>
                    <a:pt x="203801" y="73268"/>
                  </a:lnTo>
                  <a:lnTo>
                    <a:pt x="204724" y="83060"/>
                  </a:lnTo>
                  <a:lnTo>
                    <a:pt x="199510" y="103300"/>
                  </a:lnTo>
                  <a:lnTo>
                    <a:pt x="177831" y="134425"/>
                  </a:lnTo>
                  <a:lnTo>
                    <a:pt x="139065" y="166808"/>
                  </a:lnTo>
                  <a:lnTo>
                    <a:pt x="118466" y="177175"/>
                  </a:lnTo>
                  <a:lnTo>
                    <a:pt x="116248" y="179238"/>
                  </a:lnTo>
                  <a:lnTo>
                    <a:pt x="169649" y="185158"/>
                  </a:lnTo>
                  <a:lnTo>
                    <a:pt x="229466" y="206737"/>
                  </a:lnTo>
                  <a:lnTo>
                    <a:pt x="274566" y="234124"/>
                  </a:lnTo>
                  <a:lnTo>
                    <a:pt x="291772" y="252327"/>
                  </a:lnTo>
                  <a:lnTo>
                    <a:pt x="296127" y="263265"/>
                  </a:lnTo>
                  <a:lnTo>
                    <a:pt x="297845" y="287895"/>
                  </a:lnTo>
                  <a:lnTo>
                    <a:pt x="286646" y="322481"/>
                  </a:lnTo>
                  <a:lnTo>
                    <a:pt x="268675" y="338000"/>
                  </a:lnTo>
                  <a:lnTo>
                    <a:pt x="242751" y="347627"/>
                  </a:lnTo>
                  <a:lnTo>
                    <a:pt x="189864" y="353047"/>
                  </a:lnTo>
                  <a:lnTo>
                    <a:pt x="137799" y="353483"/>
                  </a:lnTo>
                  <a:lnTo>
                    <a:pt x="87050" y="346862"/>
                  </a:lnTo>
                  <a:lnTo>
                    <a:pt x="66189" y="3448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431164" y="1168663"/>
              <a:ext cx="74427" cy="94612"/>
            </a:xfrm>
            <a:custGeom>
              <a:avLst/>
              <a:gdLst/>
              <a:ahLst/>
              <a:cxnLst/>
              <a:rect l="0" t="0" r="0" b="0"/>
              <a:pathLst>
                <a:path w="74427" h="94612">
                  <a:moveTo>
                    <a:pt x="42825" y="0"/>
                  </a:moveTo>
                  <a:lnTo>
                    <a:pt x="26058" y="5589"/>
                  </a:lnTo>
                  <a:lnTo>
                    <a:pt x="11586" y="17692"/>
                  </a:lnTo>
                  <a:lnTo>
                    <a:pt x="4452" y="25832"/>
                  </a:lnTo>
                  <a:lnTo>
                    <a:pt x="865" y="35939"/>
                  </a:lnTo>
                  <a:lnTo>
                    <a:pt x="0" y="59646"/>
                  </a:lnTo>
                  <a:lnTo>
                    <a:pt x="6634" y="79542"/>
                  </a:lnTo>
                  <a:lnTo>
                    <a:pt x="11679" y="88123"/>
                  </a:lnTo>
                  <a:lnTo>
                    <a:pt x="19721" y="92674"/>
                  </a:lnTo>
                  <a:lnTo>
                    <a:pt x="41136" y="94611"/>
                  </a:lnTo>
                  <a:lnTo>
                    <a:pt x="60012" y="88452"/>
                  </a:lnTo>
                  <a:lnTo>
                    <a:pt x="68321" y="83535"/>
                  </a:lnTo>
                  <a:lnTo>
                    <a:pt x="72690" y="76747"/>
                  </a:lnTo>
                  <a:lnTo>
                    <a:pt x="74426" y="59846"/>
                  </a:lnTo>
                  <a:lnTo>
                    <a:pt x="68178" y="43756"/>
                  </a:lnTo>
                  <a:lnTo>
                    <a:pt x="63237" y="36189"/>
                  </a:lnTo>
                  <a:lnTo>
                    <a:pt x="57603" y="31145"/>
                  </a:lnTo>
                  <a:lnTo>
                    <a:pt x="3229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463461" y="1179191"/>
              <a:ext cx="178985" cy="368499"/>
            </a:xfrm>
            <a:custGeom>
              <a:avLst/>
              <a:gdLst/>
              <a:ahLst/>
              <a:cxnLst/>
              <a:rect l="0" t="0" r="0" b="0"/>
              <a:pathLst>
                <a:path w="178985" h="368499">
                  <a:moveTo>
                    <a:pt x="178984" y="0"/>
                  </a:moveTo>
                  <a:lnTo>
                    <a:pt x="163343" y="17981"/>
                  </a:lnTo>
                  <a:lnTo>
                    <a:pt x="138551" y="69742"/>
                  </a:lnTo>
                  <a:lnTo>
                    <a:pt x="111943" y="131843"/>
                  </a:lnTo>
                  <a:lnTo>
                    <a:pt x="91140" y="183084"/>
                  </a:lnTo>
                  <a:lnTo>
                    <a:pt x="68988" y="234142"/>
                  </a:lnTo>
                  <a:lnTo>
                    <a:pt x="33774" y="293908"/>
                  </a:lnTo>
                  <a:lnTo>
                    <a:pt x="6354" y="352956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578948" y="1463461"/>
              <a:ext cx="114888" cy="118263"/>
            </a:xfrm>
            <a:custGeom>
              <a:avLst/>
              <a:gdLst/>
              <a:ahLst/>
              <a:cxnLst/>
              <a:rect l="0" t="0" r="0" b="0"/>
              <a:pathLst>
                <a:path w="114888" h="118263">
                  <a:moveTo>
                    <a:pt x="74026" y="0"/>
                  </a:moveTo>
                  <a:lnTo>
                    <a:pt x="30063" y="20243"/>
                  </a:lnTo>
                  <a:lnTo>
                    <a:pt x="5368" y="44992"/>
                  </a:lnTo>
                  <a:lnTo>
                    <a:pt x="1347" y="55731"/>
                  </a:lnTo>
                  <a:lnTo>
                    <a:pt x="0" y="80141"/>
                  </a:lnTo>
                  <a:lnTo>
                    <a:pt x="3618" y="89692"/>
                  </a:lnTo>
                  <a:lnTo>
                    <a:pt x="16997" y="103424"/>
                  </a:lnTo>
                  <a:lnTo>
                    <a:pt x="44260" y="117732"/>
                  </a:lnTo>
                  <a:lnTo>
                    <a:pt x="54182" y="118262"/>
                  </a:lnTo>
                  <a:lnTo>
                    <a:pt x="74565" y="112612"/>
                  </a:lnTo>
                  <a:lnTo>
                    <a:pt x="105771" y="96277"/>
                  </a:lnTo>
                  <a:lnTo>
                    <a:pt x="111567" y="87581"/>
                  </a:lnTo>
                  <a:lnTo>
                    <a:pt x="114887" y="65441"/>
                  </a:lnTo>
                  <a:lnTo>
                    <a:pt x="111795" y="55326"/>
                  </a:lnTo>
                  <a:lnTo>
                    <a:pt x="99001" y="37847"/>
                  </a:lnTo>
                  <a:lnTo>
                    <a:pt x="72067" y="20442"/>
                  </a:lnTo>
                  <a:lnTo>
                    <a:pt x="65701" y="18307"/>
                  </a:lnTo>
                  <a:lnTo>
                    <a:pt x="61457" y="18054"/>
                  </a:lnTo>
                  <a:lnTo>
                    <a:pt x="5296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025542" y="1384924"/>
              <a:ext cx="185443" cy="183823"/>
            </a:xfrm>
            <a:custGeom>
              <a:avLst/>
              <a:gdLst/>
              <a:ahLst/>
              <a:cxnLst/>
              <a:rect l="0" t="0" r="0" b="0"/>
              <a:pathLst>
                <a:path w="185443" h="183823">
                  <a:moveTo>
                    <a:pt x="122271" y="57480"/>
                  </a:moveTo>
                  <a:lnTo>
                    <a:pt x="127860" y="40712"/>
                  </a:lnTo>
                  <a:lnTo>
                    <a:pt x="124365" y="23121"/>
                  </a:lnTo>
                  <a:lnTo>
                    <a:pt x="120158" y="13517"/>
                  </a:lnTo>
                  <a:lnTo>
                    <a:pt x="112673" y="7114"/>
                  </a:lnTo>
                  <a:lnTo>
                    <a:pt x="91879" y="0"/>
                  </a:lnTo>
                  <a:lnTo>
                    <a:pt x="70159" y="3077"/>
                  </a:lnTo>
                  <a:lnTo>
                    <a:pt x="49977" y="13414"/>
                  </a:lnTo>
                  <a:lnTo>
                    <a:pt x="10614" y="58609"/>
                  </a:lnTo>
                  <a:lnTo>
                    <a:pt x="2456" y="82158"/>
                  </a:lnTo>
                  <a:lnTo>
                    <a:pt x="0" y="107052"/>
                  </a:lnTo>
                  <a:lnTo>
                    <a:pt x="2808" y="129815"/>
                  </a:lnTo>
                  <a:lnTo>
                    <a:pt x="11074" y="148510"/>
                  </a:lnTo>
                  <a:lnTo>
                    <a:pt x="16555" y="156771"/>
                  </a:lnTo>
                  <a:lnTo>
                    <a:pt x="24887" y="162279"/>
                  </a:lnTo>
                  <a:lnTo>
                    <a:pt x="46624" y="168398"/>
                  </a:lnTo>
                  <a:lnTo>
                    <a:pt x="56632" y="167690"/>
                  </a:lnTo>
                  <a:lnTo>
                    <a:pt x="73991" y="160664"/>
                  </a:lnTo>
                  <a:lnTo>
                    <a:pt x="96917" y="143555"/>
                  </a:lnTo>
                  <a:lnTo>
                    <a:pt x="112939" y="118078"/>
                  </a:lnTo>
                  <a:lnTo>
                    <a:pt x="117220" y="116596"/>
                  </a:lnTo>
                  <a:lnTo>
                    <a:pt x="121243" y="120287"/>
                  </a:lnTo>
                  <a:lnTo>
                    <a:pt x="141695" y="148655"/>
                  </a:lnTo>
                  <a:lnTo>
                    <a:pt x="185442" y="1838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247509" y="1430384"/>
              <a:ext cx="121403" cy="106777"/>
            </a:xfrm>
            <a:custGeom>
              <a:avLst/>
              <a:gdLst/>
              <a:ahLst/>
              <a:cxnLst/>
              <a:rect l="0" t="0" r="0" b="0"/>
              <a:pathLst>
                <a:path w="121403" h="106777">
                  <a:moveTo>
                    <a:pt x="5589" y="12020"/>
                  </a:moveTo>
                  <a:lnTo>
                    <a:pt x="0" y="28787"/>
                  </a:lnTo>
                  <a:lnTo>
                    <a:pt x="375" y="46378"/>
                  </a:lnTo>
                  <a:lnTo>
                    <a:pt x="10968" y="94490"/>
                  </a:lnTo>
                  <a:lnTo>
                    <a:pt x="6528" y="47389"/>
                  </a:lnTo>
                  <a:lnTo>
                    <a:pt x="12246" y="27349"/>
                  </a:lnTo>
                  <a:lnTo>
                    <a:pt x="17046" y="18730"/>
                  </a:lnTo>
                  <a:lnTo>
                    <a:pt x="31738" y="6033"/>
                  </a:lnTo>
                  <a:lnTo>
                    <a:pt x="40569" y="1010"/>
                  </a:lnTo>
                  <a:lnTo>
                    <a:pt x="48796" y="0"/>
                  </a:lnTo>
                  <a:lnTo>
                    <a:pt x="64177" y="5118"/>
                  </a:lnTo>
                  <a:lnTo>
                    <a:pt x="85989" y="26742"/>
                  </a:lnTo>
                  <a:lnTo>
                    <a:pt x="113739" y="86087"/>
                  </a:lnTo>
                  <a:lnTo>
                    <a:pt x="121402" y="1067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411026" y="1442297"/>
              <a:ext cx="150750" cy="168564"/>
            </a:xfrm>
            <a:custGeom>
              <a:avLst/>
              <a:gdLst/>
              <a:ahLst/>
              <a:cxnLst/>
              <a:rect l="0" t="0" r="0" b="0"/>
              <a:pathLst>
                <a:path w="150750" h="168564">
                  <a:moveTo>
                    <a:pt x="0" y="10635"/>
                  </a:moveTo>
                  <a:lnTo>
                    <a:pt x="11178" y="27403"/>
                  </a:lnTo>
                  <a:lnTo>
                    <a:pt x="18129" y="60187"/>
                  </a:lnTo>
                  <a:lnTo>
                    <a:pt x="20478" y="103828"/>
                  </a:lnTo>
                  <a:lnTo>
                    <a:pt x="24142" y="43195"/>
                  </a:lnTo>
                  <a:lnTo>
                    <a:pt x="30617" y="22766"/>
                  </a:lnTo>
                  <a:lnTo>
                    <a:pt x="41293" y="5888"/>
                  </a:lnTo>
                  <a:lnTo>
                    <a:pt x="48586" y="1621"/>
                  </a:lnTo>
                  <a:lnTo>
                    <a:pt x="66047" y="0"/>
                  </a:lnTo>
                  <a:lnTo>
                    <a:pt x="82386" y="6298"/>
                  </a:lnTo>
                  <a:lnTo>
                    <a:pt x="90019" y="11254"/>
                  </a:lnTo>
                  <a:lnTo>
                    <a:pt x="119080" y="52828"/>
                  </a:lnTo>
                  <a:lnTo>
                    <a:pt x="148796" y="114313"/>
                  </a:lnTo>
                  <a:lnTo>
                    <a:pt x="150749" y="136263"/>
                  </a:lnTo>
                  <a:lnTo>
                    <a:pt x="147399" y="1685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21596" y="1400290"/>
              <a:ext cx="102161" cy="191147"/>
            </a:xfrm>
            <a:custGeom>
              <a:avLst/>
              <a:gdLst/>
              <a:ahLst/>
              <a:cxnLst/>
              <a:rect l="0" t="0" r="0" b="0"/>
              <a:pathLst>
                <a:path w="102161" h="191147">
                  <a:moveTo>
                    <a:pt x="0" y="52642"/>
                  </a:moveTo>
                  <a:lnTo>
                    <a:pt x="0" y="111259"/>
                  </a:lnTo>
                  <a:lnTo>
                    <a:pt x="5589" y="146049"/>
                  </a:lnTo>
                  <a:lnTo>
                    <a:pt x="20243" y="172995"/>
                  </a:lnTo>
                  <a:lnTo>
                    <a:pt x="39022" y="185291"/>
                  </a:lnTo>
                  <a:lnTo>
                    <a:pt x="50581" y="190208"/>
                  </a:lnTo>
                  <a:lnTo>
                    <a:pt x="60627" y="191146"/>
                  </a:lnTo>
                  <a:lnTo>
                    <a:pt x="78028" y="185949"/>
                  </a:lnTo>
                  <a:lnTo>
                    <a:pt x="90441" y="169601"/>
                  </a:lnTo>
                  <a:lnTo>
                    <a:pt x="98687" y="144398"/>
                  </a:lnTo>
                  <a:lnTo>
                    <a:pt x="102160" y="94257"/>
                  </a:lnTo>
                  <a:lnTo>
                    <a:pt x="90373" y="3290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08177" y="1448047"/>
              <a:ext cx="213502" cy="155329"/>
            </a:xfrm>
            <a:custGeom>
              <a:avLst/>
              <a:gdLst/>
              <a:ahLst/>
              <a:cxnLst/>
              <a:rect l="0" t="0" r="0" b="0"/>
              <a:pathLst>
                <a:path w="213502" h="155329">
                  <a:moveTo>
                    <a:pt x="129273" y="78585"/>
                  </a:moveTo>
                  <a:lnTo>
                    <a:pt x="119698" y="54538"/>
                  </a:lnTo>
                  <a:lnTo>
                    <a:pt x="84281" y="13402"/>
                  </a:lnTo>
                  <a:lnTo>
                    <a:pt x="61704" y="2821"/>
                  </a:lnTo>
                  <a:lnTo>
                    <a:pt x="49132" y="0"/>
                  </a:lnTo>
                  <a:lnTo>
                    <a:pt x="38411" y="458"/>
                  </a:lnTo>
                  <a:lnTo>
                    <a:pt x="20260" y="7207"/>
                  </a:lnTo>
                  <a:lnTo>
                    <a:pt x="7513" y="21125"/>
                  </a:lnTo>
                  <a:lnTo>
                    <a:pt x="2477" y="29750"/>
                  </a:lnTo>
                  <a:lnTo>
                    <a:pt x="0" y="51811"/>
                  </a:lnTo>
                  <a:lnTo>
                    <a:pt x="7941" y="98513"/>
                  </a:lnTo>
                  <a:lnTo>
                    <a:pt x="23003" y="125303"/>
                  </a:lnTo>
                  <a:lnTo>
                    <a:pt x="38758" y="137563"/>
                  </a:lnTo>
                  <a:lnTo>
                    <a:pt x="47873" y="142470"/>
                  </a:lnTo>
                  <a:lnTo>
                    <a:pt x="56289" y="143402"/>
                  </a:lnTo>
                  <a:lnTo>
                    <a:pt x="71879" y="138198"/>
                  </a:lnTo>
                  <a:lnTo>
                    <a:pt x="83488" y="121847"/>
                  </a:lnTo>
                  <a:lnTo>
                    <a:pt x="88221" y="110936"/>
                  </a:lnTo>
                  <a:lnTo>
                    <a:pt x="90361" y="89454"/>
                  </a:lnTo>
                  <a:lnTo>
                    <a:pt x="89294" y="78812"/>
                  </a:lnTo>
                  <a:lnTo>
                    <a:pt x="89752" y="75226"/>
                  </a:lnTo>
                  <a:lnTo>
                    <a:pt x="91228" y="76346"/>
                  </a:lnTo>
                  <a:lnTo>
                    <a:pt x="126618" y="135804"/>
                  </a:lnTo>
                  <a:lnTo>
                    <a:pt x="152663" y="152990"/>
                  </a:lnTo>
                  <a:lnTo>
                    <a:pt x="172424" y="155328"/>
                  </a:lnTo>
                  <a:lnTo>
                    <a:pt x="190565" y="152467"/>
                  </a:lnTo>
                  <a:lnTo>
                    <a:pt x="213501" y="141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14443" y="1326590"/>
              <a:ext cx="49350" cy="326385"/>
            </a:xfrm>
            <a:custGeom>
              <a:avLst/>
              <a:gdLst/>
              <a:ahLst/>
              <a:cxnLst/>
              <a:rect l="0" t="0" r="0" b="0"/>
              <a:pathLst>
                <a:path w="49350" h="326385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11489" y="149356"/>
                  </a:lnTo>
                  <a:lnTo>
                    <a:pt x="21494" y="198152"/>
                  </a:lnTo>
                  <a:lnTo>
                    <a:pt x="35355" y="258637"/>
                  </a:lnTo>
                  <a:lnTo>
                    <a:pt x="46239" y="306286"/>
                  </a:lnTo>
                  <a:lnTo>
                    <a:pt x="49349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137925" y="1316062"/>
              <a:ext cx="31153" cy="315856"/>
            </a:xfrm>
            <a:custGeom>
              <a:avLst/>
              <a:gdLst/>
              <a:ahLst/>
              <a:cxnLst/>
              <a:rect l="0" t="0" r="0" b="0"/>
              <a:pathLst>
                <a:path w="31153" h="315856">
                  <a:moveTo>
                    <a:pt x="10095" y="0"/>
                  </a:moveTo>
                  <a:lnTo>
                    <a:pt x="1030" y="58617"/>
                  </a:lnTo>
                  <a:lnTo>
                    <a:pt x="0" y="110174"/>
                  </a:lnTo>
                  <a:lnTo>
                    <a:pt x="5284" y="169905"/>
                  </a:lnTo>
                  <a:lnTo>
                    <a:pt x="8670" y="220878"/>
                  </a:lnTo>
                  <a:lnTo>
                    <a:pt x="18219" y="277683"/>
                  </a:lnTo>
                  <a:lnTo>
                    <a:pt x="31152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21720" y="1537160"/>
              <a:ext cx="52643" cy="73701"/>
            </a:xfrm>
            <a:custGeom>
              <a:avLst/>
              <a:gdLst/>
              <a:ahLst/>
              <a:cxnLst/>
              <a:rect l="0" t="0" r="0" b="0"/>
              <a:pathLst>
                <a:path w="52643" h="73701">
                  <a:moveTo>
                    <a:pt x="0" y="0"/>
                  </a:moveTo>
                  <a:lnTo>
                    <a:pt x="15641" y="17981"/>
                  </a:lnTo>
                  <a:lnTo>
                    <a:pt x="52642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200663" y="1505575"/>
              <a:ext cx="157928" cy="379027"/>
            </a:xfrm>
            <a:custGeom>
              <a:avLst/>
              <a:gdLst/>
              <a:ahLst/>
              <a:cxnLst/>
              <a:rect l="0" t="0" r="0" b="0"/>
              <a:pathLst>
                <a:path w="157928" h="379027">
                  <a:moveTo>
                    <a:pt x="157927" y="0"/>
                  </a:moveTo>
                  <a:lnTo>
                    <a:pt x="128619" y="34897"/>
                  </a:lnTo>
                  <a:lnTo>
                    <a:pt x="109937" y="88825"/>
                  </a:lnTo>
                  <a:lnTo>
                    <a:pt x="91397" y="146617"/>
                  </a:lnTo>
                  <a:lnTo>
                    <a:pt x="73719" y="199938"/>
                  </a:lnTo>
                  <a:lnTo>
                    <a:pt x="52644" y="263203"/>
                  </a:lnTo>
                  <a:lnTo>
                    <a:pt x="26689" y="31702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75977" y="2010943"/>
              <a:ext cx="8334" cy="273741"/>
            </a:xfrm>
            <a:custGeom>
              <a:avLst/>
              <a:gdLst/>
              <a:ahLst/>
              <a:cxnLst/>
              <a:rect l="0" t="0" r="0" b="0"/>
              <a:pathLst>
                <a:path w="8334" h="273741">
                  <a:moveTo>
                    <a:pt x="8333" y="0"/>
                  </a:moveTo>
                  <a:lnTo>
                    <a:pt x="8333" y="57264"/>
                  </a:lnTo>
                  <a:lnTo>
                    <a:pt x="5214" y="106654"/>
                  </a:lnTo>
                  <a:lnTo>
                    <a:pt x="0" y="158333"/>
                  </a:lnTo>
                  <a:lnTo>
                    <a:pt x="1575" y="207570"/>
                  </a:lnTo>
                  <a:lnTo>
                    <a:pt x="6331" y="245556"/>
                  </a:lnTo>
                  <a:lnTo>
                    <a:pt x="8333" y="273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05326" y="1979357"/>
              <a:ext cx="347441" cy="31587"/>
            </a:xfrm>
            <a:custGeom>
              <a:avLst/>
              <a:gdLst/>
              <a:ahLst/>
              <a:cxnLst/>
              <a:rect l="0" t="0" r="0" b="0"/>
              <a:pathLst>
                <a:path w="347441" h="31587">
                  <a:moveTo>
                    <a:pt x="347440" y="0"/>
                  </a:moveTo>
                  <a:lnTo>
                    <a:pt x="309962" y="8333"/>
                  </a:lnTo>
                  <a:lnTo>
                    <a:pt x="252950" y="10095"/>
                  </a:lnTo>
                  <a:lnTo>
                    <a:pt x="197001" y="15989"/>
                  </a:lnTo>
                  <a:lnTo>
                    <a:pt x="135969" y="19555"/>
                  </a:lnTo>
                  <a:lnTo>
                    <a:pt x="79022" y="26201"/>
                  </a:lnTo>
                  <a:lnTo>
                    <a:pt x="20462" y="3052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79108" y="2053057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5589"/>
                  </a:lnTo>
                  <a:lnTo>
                    <a:pt x="1215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89637" y="2126756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87940" y="0"/>
                  </a:lnTo>
                  <a:lnTo>
                    <a:pt x="288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454396" y="2000414"/>
              <a:ext cx="19594" cy="326385"/>
            </a:xfrm>
            <a:custGeom>
              <a:avLst/>
              <a:gdLst/>
              <a:ahLst/>
              <a:cxnLst/>
              <a:rect l="0" t="0" r="0" b="0"/>
              <a:pathLst>
                <a:path w="19594" h="326385">
                  <a:moveTo>
                    <a:pt x="9065" y="0"/>
                  </a:moveTo>
                  <a:lnTo>
                    <a:pt x="5945" y="42692"/>
                  </a:lnTo>
                  <a:lnTo>
                    <a:pt x="0" y="95521"/>
                  </a:lnTo>
                  <a:lnTo>
                    <a:pt x="4559" y="145156"/>
                  </a:lnTo>
                  <a:lnTo>
                    <a:pt x="9345" y="205924"/>
                  </a:lnTo>
                  <a:lnTo>
                    <a:pt x="17222" y="262988"/>
                  </a:lnTo>
                  <a:lnTo>
                    <a:pt x="19593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252245" y="1979357"/>
              <a:ext cx="211217" cy="193066"/>
            </a:xfrm>
            <a:custGeom>
              <a:avLst/>
              <a:gdLst/>
              <a:ahLst/>
              <a:cxnLst/>
              <a:rect l="0" t="0" r="0" b="0"/>
              <a:pathLst>
                <a:path w="211217" h="193066">
                  <a:moveTo>
                    <a:pt x="211216" y="147399"/>
                  </a:moveTo>
                  <a:lnTo>
                    <a:pt x="173738" y="155732"/>
                  </a:lnTo>
                  <a:lnTo>
                    <a:pt x="115900" y="166044"/>
                  </a:lnTo>
                  <a:lnTo>
                    <a:pt x="54832" y="182639"/>
                  </a:lnTo>
                  <a:lnTo>
                    <a:pt x="22160" y="193065"/>
                  </a:lnTo>
                  <a:lnTo>
                    <a:pt x="13819" y="190711"/>
                  </a:lnTo>
                  <a:lnTo>
                    <a:pt x="7088" y="184463"/>
                  </a:lnTo>
                  <a:lnTo>
                    <a:pt x="1431" y="175618"/>
                  </a:lnTo>
                  <a:lnTo>
                    <a:pt x="0" y="166212"/>
                  </a:lnTo>
                  <a:lnTo>
                    <a:pt x="4648" y="146402"/>
                  </a:lnTo>
                  <a:lnTo>
                    <a:pt x="30101" y="86292"/>
                  </a:lnTo>
                  <a:lnTo>
                    <a:pt x="53101" y="24358"/>
                  </a:lnTo>
                  <a:lnTo>
                    <a:pt x="638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853015" y="2210984"/>
              <a:ext cx="31587" cy="63172"/>
            </a:xfrm>
            <a:custGeom>
              <a:avLst/>
              <a:gdLst/>
              <a:ahLst/>
              <a:cxnLst/>
              <a:rect l="0" t="0" r="0" b="0"/>
              <a:pathLst>
                <a:path w="31587" h="63172">
                  <a:moveTo>
                    <a:pt x="0" y="0"/>
                  </a:moveTo>
                  <a:lnTo>
                    <a:pt x="31586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863544" y="2179399"/>
              <a:ext cx="105286" cy="273741"/>
            </a:xfrm>
            <a:custGeom>
              <a:avLst/>
              <a:gdLst/>
              <a:ahLst/>
              <a:cxnLst/>
              <a:rect l="0" t="0" r="0" b="0"/>
              <a:pathLst>
                <a:path w="105286" h="273741">
                  <a:moveTo>
                    <a:pt x="105285" y="0"/>
                  </a:moveTo>
                  <a:lnTo>
                    <a:pt x="80091" y="55044"/>
                  </a:lnTo>
                  <a:lnTo>
                    <a:pt x="60620" y="106452"/>
                  </a:lnTo>
                  <a:lnTo>
                    <a:pt x="36145" y="167223"/>
                  </a:lnTo>
                  <a:lnTo>
                    <a:pt x="12096" y="220936"/>
                  </a:lnTo>
                  <a:lnTo>
                    <a:pt x="0" y="273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979357" y="2147985"/>
              <a:ext cx="125993" cy="168285"/>
            </a:xfrm>
            <a:custGeom>
              <a:avLst/>
              <a:gdLst/>
              <a:ahLst/>
              <a:cxnLst/>
              <a:rect l="0" t="0" r="0" b="0"/>
              <a:pathLst>
                <a:path w="125993" h="168285">
                  <a:moveTo>
                    <a:pt x="0" y="126170"/>
                  </a:moveTo>
                  <a:lnTo>
                    <a:pt x="62280" y="100976"/>
                  </a:lnTo>
                  <a:lnTo>
                    <a:pt x="100212" y="86080"/>
                  </a:lnTo>
                  <a:lnTo>
                    <a:pt x="119018" y="69748"/>
                  </a:lnTo>
                  <a:lnTo>
                    <a:pt x="123799" y="59309"/>
                  </a:lnTo>
                  <a:lnTo>
                    <a:pt x="125992" y="35233"/>
                  </a:lnTo>
                  <a:lnTo>
                    <a:pt x="119947" y="15174"/>
                  </a:lnTo>
                  <a:lnTo>
                    <a:pt x="115060" y="6549"/>
                  </a:lnTo>
                  <a:lnTo>
                    <a:pt x="108292" y="1969"/>
                  </a:lnTo>
                  <a:lnTo>
                    <a:pt x="91414" y="0"/>
                  </a:lnTo>
                  <a:lnTo>
                    <a:pt x="75333" y="6143"/>
                  </a:lnTo>
                  <a:lnTo>
                    <a:pt x="45946" y="29152"/>
                  </a:lnTo>
                  <a:lnTo>
                    <a:pt x="37968" y="51855"/>
                  </a:lnTo>
                  <a:lnTo>
                    <a:pt x="35841" y="66098"/>
                  </a:lnTo>
                  <a:lnTo>
                    <a:pt x="39716" y="88163"/>
                  </a:lnTo>
                  <a:lnTo>
                    <a:pt x="61685" y="136069"/>
                  </a:lnTo>
                  <a:lnTo>
                    <a:pt x="94757" y="168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176428" y="2203654"/>
              <a:ext cx="171427" cy="109209"/>
            </a:xfrm>
            <a:custGeom>
              <a:avLst/>
              <a:gdLst/>
              <a:ahLst/>
              <a:cxnLst/>
              <a:rect l="0" t="0" r="0" b="0"/>
              <a:pathLst>
                <a:path w="171427" h="109209">
                  <a:moveTo>
                    <a:pt x="97727" y="49444"/>
                  </a:moveTo>
                  <a:lnTo>
                    <a:pt x="97727" y="27087"/>
                  </a:lnTo>
                  <a:lnTo>
                    <a:pt x="94218" y="19332"/>
                  </a:lnTo>
                  <a:lnTo>
                    <a:pt x="80959" y="7595"/>
                  </a:lnTo>
                  <a:lnTo>
                    <a:pt x="60249" y="1598"/>
                  </a:lnTo>
                  <a:lnTo>
                    <a:pt x="48175" y="0"/>
                  </a:lnTo>
                  <a:lnTo>
                    <a:pt x="37786" y="2443"/>
                  </a:lnTo>
                  <a:lnTo>
                    <a:pt x="20004" y="14517"/>
                  </a:lnTo>
                  <a:lnTo>
                    <a:pt x="2428" y="41045"/>
                  </a:lnTo>
                  <a:lnTo>
                    <a:pt x="0" y="64038"/>
                  </a:lnTo>
                  <a:lnTo>
                    <a:pt x="990" y="76721"/>
                  </a:lnTo>
                  <a:lnTo>
                    <a:pt x="11449" y="97052"/>
                  </a:lnTo>
                  <a:lnTo>
                    <a:pt x="19151" y="105749"/>
                  </a:lnTo>
                  <a:lnTo>
                    <a:pt x="27796" y="109208"/>
                  </a:lnTo>
                  <a:lnTo>
                    <a:pt x="37068" y="109174"/>
                  </a:lnTo>
                  <a:lnTo>
                    <a:pt x="46759" y="106811"/>
                  </a:lnTo>
                  <a:lnTo>
                    <a:pt x="63766" y="94828"/>
                  </a:lnTo>
                  <a:lnTo>
                    <a:pt x="77954" y="77804"/>
                  </a:lnTo>
                  <a:lnTo>
                    <a:pt x="88159" y="58539"/>
                  </a:lnTo>
                  <a:lnTo>
                    <a:pt x="92518" y="55507"/>
                  </a:lnTo>
                  <a:lnTo>
                    <a:pt x="96594" y="56996"/>
                  </a:lnTo>
                  <a:lnTo>
                    <a:pt x="136881" y="99019"/>
                  </a:lnTo>
                  <a:lnTo>
                    <a:pt x="143717" y="102381"/>
                  </a:lnTo>
                  <a:lnTo>
                    <a:pt x="171426" y="1020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389969" y="2189927"/>
              <a:ext cx="63171" cy="120557"/>
            </a:xfrm>
            <a:custGeom>
              <a:avLst/>
              <a:gdLst/>
              <a:ahLst/>
              <a:cxnLst/>
              <a:rect l="0" t="0" r="0" b="0"/>
              <a:pathLst>
                <a:path w="63171" h="120557">
                  <a:moveTo>
                    <a:pt x="0" y="73699"/>
                  </a:moveTo>
                  <a:lnTo>
                    <a:pt x="15618" y="120556"/>
                  </a:lnTo>
                  <a:lnTo>
                    <a:pt x="2595" y="69009"/>
                  </a:lnTo>
                  <a:lnTo>
                    <a:pt x="1730" y="56534"/>
                  </a:lnTo>
                  <a:lnTo>
                    <a:pt x="7008" y="36435"/>
                  </a:lnTo>
                  <a:lnTo>
                    <a:pt x="11691" y="27799"/>
                  </a:lnTo>
                  <a:lnTo>
                    <a:pt x="29372" y="15085"/>
                  </a:lnTo>
                  <a:lnTo>
                    <a:pt x="631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537170" y="2179399"/>
              <a:ext cx="93382" cy="200042"/>
            </a:xfrm>
            <a:custGeom>
              <a:avLst/>
              <a:gdLst/>
              <a:ahLst/>
              <a:cxnLst/>
              <a:rect l="0" t="0" r="0" b="0"/>
              <a:pathLst>
                <a:path w="93382" h="200042">
                  <a:moveTo>
                    <a:pt x="84425" y="0"/>
                  </a:moveTo>
                  <a:lnTo>
                    <a:pt x="62069" y="0"/>
                  </a:lnTo>
                  <a:lnTo>
                    <a:pt x="31398" y="11178"/>
                  </a:lnTo>
                  <a:lnTo>
                    <a:pt x="5673" y="29308"/>
                  </a:lnTo>
                  <a:lnTo>
                    <a:pt x="1508" y="37086"/>
                  </a:lnTo>
                  <a:lnTo>
                    <a:pt x="0" y="55087"/>
                  </a:lnTo>
                  <a:lnTo>
                    <a:pt x="3575" y="62461"/>
                  </a:lnTo>
                  <a:lnTo>
                    <a:pt x="16907" y="73773"/>
                  </a:lnTo>
                  <a:lnTo>
                    <a:pt x="72516" y="94304"/>
                  </a:lnTo>
                  <a:lnTo>
                    <a:pt x="83504" y="97964"/>
                  </a:lnTo>
                  <a:lnTo>
                    <a:pt x="89661" y="103914"/>
                  </a:lnTo>
                  <a:lnTo>
                    <a:pt x="92595" y="111390"/>
                  </a:lnTo>
                  <a:lnTo>
                    <a:pt x="93381" y="119883"/>
                  </a:lnTo>
                  <a:lnTo>
                    <a:pt x="88016" y="135559"/>
                  </a:lnTo>
                  <a:lnTo>
                    <a:pt x="65507" y="164687"/>
                  </a:lnTo>
                  <a:lnTo>
                    <a:pt x="29508" y="188554"/>
                  </a:lnTo>
                  <a:lnTo>
                    <a:pt x="21255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3674445" y="2066586"/>
            <a:ext cx="3378444" cy="1083290"/>
            <a:chOff x="3674445" y="2066586"/>
            <a:chExt cx="3378444" cy="1083290"/>
          </a:xfrm>
        </p:grpSpPr>
        <p:sp>
          <p:nvSpPr>
            <p:cNvPr id="43" name="Freeform 42"/>
            <p:cNvSpPr/>
            <p:nvPr/>
          </p:nvSpPr>
          <p:spPr>
            <a:xfrm>
              <a:off x="3684974" y="2137285"/>
              <a:ext cx="157928" cy="758052"/>
            </a:xfrm>
            <a:custGeom>
              <a:avLst/>
              <a:gdLst/>
              <a:ahLst/>
              <a:cxnLst/>
              <a:rect l="0" t="0" r="0" b="0"/>
              <a:pathLst>
                <a:path w="157928" h="758052">
                  <a:moveTo>
                    <a:pt x="0" y="0"/>
                  </a:moveTo>
                  <a:lnTo>
                    <a:pt x="7235" y="27556"/>
                  </a:lnTo>
                  <a:lnTo>
                    <a:pt x="12997" y="83778"/>
                  </a:lnTo>
                  <a:lnTo>
                    <a:pt x="25054" y="145880"/>
                  </a:lnTo>
                  <a:lnTo>
                    <a:pt x="42178" y="208983"/>
                  </a:lnTo>
                  <a:lnTo>
                    <a:pt x="49542" y="244804"/>
                  </a:lnTo>
                  <a:lnTo>
                    <a:pt x="57619" y="298830"/>
                  </a:lnTo>
                  <a:lnTo>
                    <a:pt x="69310" y="354562"/>
                  </a:lnTo>
                  <a:lnTo>
                    <a:pt x="75951" y="413751"/>
                  </a:lnTo>
                  <a:lnTo>
                    <a:pt x="88182" y="475832"/>
                  </a:lnTo>
                  <a:lnTo>
                    <a:pt x="94627" y="533155"/>
                  </a:lnTo>
                  <a:lnTo>
                    <a:pt x="105952" y="589538"/>
                  </a:lnTo>
                  <a:lnTo>
                    <a:pt x="122920" y="652542"/>
                  </a:lnTo>
                  <a:lnTo>
                    <a:pt x="136887" y="706058"/>
                  </a:lnTo>
                  <a:lnTo>
                    <a:pt x="147404" y="738357"/>
                  </a:lnTo>
                  <a:lnTo>
                    <a:pt x="157927" y="758051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674445" y="2066586"/>
              <a:ext cx="548596" cy="859662"/>
            </a:xfrm>
            <a:custGeom>
              <a:avLst/>
              <a:gdLst/>
              <a:ahLst/>
              <a:cxnLst/>
              <a:rect l="0" t="0" r="0" b="0"/>
              <a:pathLst>
                <a:path w="548596" h="859662">
                  <a:moveTo>
                    <a:pt x="0" y="123341"/>
                  </a:moveTo>
                  <a:lnTo>
                    <a:pt x="19128" y="61083"/>
                  </a:lnTo>
                  <a:lnTo>
                    <a:pt x="37773" y="36914"/>
                  </a:lnTo>
                  <a:lnTo>
                    <a:pt x="66175" y="16105"/>
                  </a:lnTo>
                  <a:lnTo>
                    <a:pt x="103706" y="3180"/>
                  </a:lnTo>
                  <a:lnTo>
                    <a:pt x="145631" y="0"/>
                  </a:lnTo>
                  <a:lnTo>
                    <a:pt x="193409" y="7117"/>
                  </a:lnTo>
                  <a:lnTo>
                    <a:pt x="223220" y="17484"/>
                  </a:lnTo>
                  <a:lnTo>
                    <a:pt x="245828" y="36129"/>
                  </a:lnTo>
                  <a:lnTo>
                    <a:pt x="262505" y="60014"/>
                  </a:lnTo>
                  <a:lnTo>
                    <a:pt x="273817" y="86227"/>
                  </a:lnTo>
                  <a:lnTo>
                    <a:pt x="275583" y="138471"/>
                  </a:lnTo>
                  <a:lnTo>
                    <a:pt x="265699" y="193790"/>
                  </a:lnTo>
                  <a:lnTo>
                    <a:pt x="249040" y="249255"/>
                  </a:lnTo>
                  <a:lnTo>
                    <a:pt x="228490" y="302269"/>
                  </a:lnTo>
                  <a:lnTo>
                    <a:pt x="194949" y="363366"/>
                  </a:lnTo>
                  <a:lnTo>
                    <a:pt x="146729" y="426769"/>
                  </a:lnTo>
                  <a:lnTo>
                    <a:pt x="141642" y="433283"/>
                  </a:lnTo>
                  <a:lnTo>
                    <a:pt x="163030" y="418401"/>
                  </a:lnTo>
                  <a:lnTo>
                    <a:pt x="222695" y="397579"/>
                  </a:lnTo>
                  <a:lnTo>
                    <a:pt x="277566" y="388731"/>
                  </a:lnTo>
                  <a:lnTo>
                    <a:pt x="340701" y="396559"/>
                  </a:lnTo>
                  <a:lnTo>
                    <a:pt x="396325" y="416303"/>
                  </a:lnTo>
                  <a:lnTo>
                    <a:pt x="453401" y="438954"/>
                  </a:lnTo>
                  <a:lnTo>
                    <a:pt x="490230" y="471360"/>
                  </a:lnTo>
                  <a:lnTo>
                    <a:pt x="524822" y="524231"/>
                  </a:lnTo>
                  <a:lnTo>
                    <a:pt x="548595" y="585325"/>
                  </a:lnTo>
                  <a:lnTo>
                    <a:pt x="547587" y="616056"/>
                  </a:lnTo>
                  <a:lnTo>
                    <a:pt x="533465" y="673913"/>
                  </a:lnTo>
                  <a:lnTo>
                    <a:pt x="503769" y="728062"/>
                  </a:lnTo>
                  <a:lnTo>
                    <a:pt x="467921" y="766834"/>
                  </a:lnTo>
                  <a:lnTo>
                    <a:pt x="416473" y="802352"/>
                  </a:lnTo>
                  <a:lnTo>
                    <a:pt x="354014" y="830728"/>
                  </a:lnTo>
                  <a:lnTo>
                    <a:pt x="298523" y="848812"/>
                  </a:lnTo>
                  <a:lnTo>
                    <a:pt x="261197" y="856921"/>
                  </a:lnTo>
                  <a:lnTo>
                    <a:pt x="206663" y="859661"/>
                  </a:lnTo>
                  <a:lnTo>
                    <a:pt x="164829" y="854547"/>
                  </a:lnTo>
                  <a:lnTo>
                    <a:pt x="146177" y="845675"/>
                  </a:lnTo>
                  <a:lnTo>
                    <a:pt x="126342" y="828750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327212" y="2505799"/>
              <a:ext cx="294799" cy="10512"/>
            </a:xfrm>
            <a:custGeom>
              <a:avLst/>
              <a:gdLst/>
              <a:ahLst/>
              <a:cxnLst/>
              <a:rect l="0" t="0" r="0" b="0"/>
              <a:pathLst>
                <a:path w="294799" h="10512">
                  <a:moveTo>
                    <a:pt x="0" y="10511"/>
                  </a:moveTo>
                  <a:lnTo>
                    <a:pt x="37478" y="2178"/>
                  </a:lnTo>
                  <a:lnTo>
                    <a:pt x="94491" y="417"/>
                  </a:lnTo>
                  <a:lnTo>
                    <a:pt x="153673" y="69"/>
                  </a:lnTo>
                  <a:lnTo>
                    <a:pt x="213543" y="0"/>
                  </a:lnTo>
                  <a:lnTo>
                    <a:pt x="270169" y="5576"/>
                  </a:lnTo>
                  <a:lnTo>
                    <a:pt x="294798" y="10511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327212" y="2642653"/>
              <a:ext cx="315856" cy="21057"/>
            </a:xfrm>
            <a:custGeom>
              <a:avLst/>
              <a:gdLst/>
              <a:ahLst/>
              <a:cxnLst/>
              <a:rect l="0" t="0" r="0" b="0"/>
              <a:pathLst>
                <a:path w="315856" h="21057">
                  <a:moveTo>
                    <a:pt x="0" y="21056"/>
                  </a:moveTo>
                  <a:lnTo>
                    <a:pt x="16768" y="9878"/>
                  </a:lnTo>
                  <a:lnTo>
                    <a:pt x="55141" y="2926"/>
                  </a:lnTo>
                  <a:lnTo>
                    <a:pt x="112104" y="578"/>
                  </a:lnTo>
                  <a:lnTo>
                    <a:pt x="168417" y="114"/>
                  </a:lnTo>
                  <a:lnTo>
                    <a:pt x="224600" y="22"/>
                  </a:lnTo>
                  <a:lnTo>
                    <a:pt x="284485" y="4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50619" y="2408692"/>
              <a:ext cx="342777" cy="741184"/>
            </a:xfrm>
            <a:custGeom>
              <a:avLst/>
              <a:gdLst/>
              <a:ahLst/>
              <a:cxnLst/>
              <a:rect l="0" t="0" r="0" b="0"/>
              <a:pathLst>
                <a:path w="342777" h="741184">
                  <a:moveTo>
                    <a:pt x="13546" y="44447"/>
                  </a:moveTo>
                  <a:lnTo>
                    <a:pt x="2368" y="61215"/>
                  </a:lnTo>
                  <a:lnTo>
                    <a:pt x="0" y="81925"/>
                  </a:lnTo>
                  <a:lnTo>
                    <a:pt x="2422" y="138938"/>
                  </a:lnTo>
                  <a:lnTo>
                    <a:pt x="2842" y="189298"/>
                  </a:lnTo>
                  <a:lnTo>
                    <a:pt x="11388" y="252651"/>
                  </a:lnTo>
                  <a:lnTo>
                    <a:pt x="20966" y="308908"/>
                  </a:lnTo>
                  <a:lnTo>
                    <a:pt x="31213" y="364312"/>
                  </a:lnTo>
                  <a:lnTo>
                    <a:pt x="41658" y="421152"/>
                  </a:lnTo>
                  <a:lnTo>
                    <a:pt x="55667" y="482936"/>
                  </a:lnTo>
                  <a:lnTo>
                    <a:pt x="66191" y="541308"/>
                  </a:lnTo>
                  <a:lnTo>
                    <a:pt x="76718" y="593698"/>
                  </a:lnTo>
                  <a:lnTo>
                    <a:pt x="85166" y="654020"/>
                  </a:lnTo>
                  <a:lnTo>
                    <a:pt x="95241" y="712686"/>
                  </a:lnTo>
                  <a:lnTo>
                    <a:pt x="102743" y="741183"/>
                  </a:lnTo>
                  <a:lnTo>
                    <a:pt x="102256" y="740565"/>
                  </a:lnTo>
                  <a:lnTo>
                    <a:pt x="86715" y="680902"/>
                  </a:lnTo>
                  <a:lnTo>
                    <a:pt x="73103" y="626532"/>
                  </a:lnTo>
                  <a:lnTo>
                    <a:pt x="59149" y="567526"/>
                  </a:lnTo>
                  <a:lnTo>
                    <a:pt x="45128" y="513410"/>
                  </a:lnTo>
                  <a:lnTo>
                    <a:pt x="31093" y="458266"/>
                  </a:lnTo>
                  <a:lnTo>
                    <a:pt x="20565" y="407656"/>
                  </a:lnTo>
                  <a:lnTo>
                    <a:pt x="7697" y="349379"/>
                  </a:lnTo>
                  <a:lnTo>
                    <a:pt x="4405" y="293895"/>
                  </a:lnTo>
                  <a:lnTo>
                    <a:pt x="4599" y="234171"/>
                  </a:lnTo>
                  <a:lnTo>
                    <a:pt x="11545" y="178911"/>
                  </a:lnTo>
                  <a:lnTo>
                    <a:pt x="22182" y="126662"/>
                  </a:lnTo>
                  <a:lnTo>
                    <a:pt x="40802" y="82196"/>
                  </a:lnTo>
                  <a:lnTo>
                    <a:pt x="88062" y="24202"/>
                  </a:lnTo>
                  <a:lnTo>
                    <a:pt x="124662" y="3224"/>
                  </a:lnTo>
                  <a:lnTo>
                    <a:pt x="151449" y="0"/>
                  </a:lnTo>
                  <a:lnTo>
                    <a:pt x="206773" y="7462"/>
                  </a:lnTo>
                  <a:lnTo>
                    <a:pt x="237565" y="22441"/>
                  </a:lnTo>
                  <a:lnTo>
                    <a:pt x="292483" y="71285"/>
                  </a:lnTo>
                  <a:lnTo>
                    <a:pt x="314823" y="109981"/>
                  </a:lnTo>
                  <a:lnTo>
                    <a:pt x="330671" y="158491"/>
                  </a:lnTo>
                  <a:lnTo>
                    <a:pt x="342776" y="209909"/>
                  </a:lnTo>
                  <a:lnTo>
                    <a:pt x="342593" y="262189"/>
                  </a:lnTo>
                  <a:lnTo>
                    <a:pt x="332051" y="316616"/>
                  </a:lnTo>
                  <a:lnTo>
                    <a:pt x="315584" y="371213"/>
                  </a:lnTo>
                  <a:lnTo>
                    <a:pt x="293722" y="409939"/>
                  </a:lnTo>
                  <a:lnTo>
                    <a:pt x="254893" y="448876"/>
                  </a:lnTo>
                  <a:lnTo>
                    <a:pt x="194619" y="474839"/>
                  </a:lnTo>
                  <a:lnTo>
                    <a:pt x="158445" y="483146"/>
                  </a:lnTo>
                  <a:lnTo>
                    <a:pt x="118090" y="482488"/>
                  </a:lnTo>
                  <a:lnTo>
                    <a:pt x="62533" y="477375"/>
                  </a:lnTo>
                  <a:lnTo>
                    <a:pt x="47017" y="473556"/>
                  </a:lnTo>
                  <a:lnTo>
                    <a:pt x="34604" y="465587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192140" y="2210984"/>
              <a:ext cx="524835" cy="851006"/>
            </a:xfrm>
            <a:custGeom>
              <a:avLst/>
              <a:gdLst/>
              <a:ahLst/>
              <a:cxnLst/>
              <a:rect l="0" t="0" r="0" b="0"/>
              <a:pathLst>
                <a:path w="524835" h="851006">
                  <a:moveTo>
                    <a:pt x="272150" y="0"/>
                  </a:moveTo>
                  <a:lnTo>
                    <a:pt x="211277" y="42662"/>
                  </a:lnTo>
                  <a:lnTo>
                    <a:pt x="159980" y="96868"/>
                  </a:lnTo>
                  <a:lnTo>
                    <a:pt x="112154" y="158113"/>
                  </a:lnTo>
                  <a:lnTo>
                    <a:pt x="72761" y="218928"/>
                  </a:lnTo>
                  <a:lnTo>
                    <a:pt x="44161" y="273962"/>
                  </a:lnTo>
                  <a:lnTo>
                    <a:pt x="24387" y="332753"/>
                  </a:lnTo>
                  <a:lnTo>
                    <a:pt x="9216" y="389426"/>
                  </a:lnTo>
                  <a:lnTo>
                    <a:pt x="544" y="445681"/>
                  </a:lnTo>
                  <a:lnTo>
                    <a:pt x="0" y="501853"/>
                  </a:lnTo>
                  <a:lnTo>
                    <a:pt x="9945" y="554890"/>
                  </a:lnTo>
                  <a:lnTo>
                    <a:pt x="35023" y="617478"/>
                  </a:lnTo>
                  <a:lnTo>
                    <a:pt x="74388" y="678926"/>
                  </a:lnTo>
                  <a:lnTo>
                    <a:pt x="135480" y="737982"/>
                  </a:lnTo>
                  <a:lnTo>
                    <a:pt x="185838" y="772068"/>
                  </a:lnTo>
                  <a:lnTo>
                    <a:pt x="249201" y="810504"/>
                  </a:lnTo>
                  <a:lnTo>
                    <a:pt x="301239" y="833577"/>
                  </a:lnTo>
                  <a:lnTo>
                    <a:pt x="353458" y="843680"/>
                  </a:lnTo>
                  <a:lnTo>
                    <a:pt x="403504" y="851005"/>
                  </a:lnTo>
                  <a:lnTo>
                    <a:pt x="465686" y="844047"/>
                  </a:lnTo>
                  <a:lnTo>
                    <a:pt x="524834" y="831751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643274" y="2358383"/>
              <a:ext cx="52644" cy="547483"/>
            </a:xfrm>
            <a:custGeom>
              <a:avLst/>
              <a:gdLst/>
              <a:ahLst/>
              <a:cxnLst/>
              <a:rect l="0" t="0" r="0" b="0"/>
              <a:pathLst>
                <a:path w="52644" h="547483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52692"/>
                  </a:lnTo>
                  <a:lnTo>
                    <a:pt x="0" y="213308"/>
                  </a:lnTo>
                  <a:lnTo>
                    <a:pt x="0" y="270263"/>
                  </a:lnTo>
                  <a:lnTo>
                    <a:pt x="0" y="329642"/>
                  </a:lnTo>
                  <a:lnTo>
                    <a:pt x="0" y="383111"/>
                  </a:lnTo>
                  <a:lnTo>
                    <a:pt x="3120" y="434049"/>
                  </a:lnTo>
                  <a:lnTo>
                    <a:pt x="17959" y="493766"/>
                  </a:lnTo>
                  <a:lnTo>
                    <a:pt x="29368" y="523767"/>
                  </a:lnTo>
                  <a:lnTo>
                    <a:pt x="52643" y="547482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927544" y="2663709"/>
              <a:ext cx="357970" cy="21058"/>
            </a:xfrm>
            <a:custGeom>
              <a:avLst/>
              <a:gdLst/>
              <a:ahLst/>
              <a:cxnLst/>
              <a:rect l="0" t="0" r="0" b="0"/>
              <a:pathLst>
                <a:path w="357970" h="21058">
                  <a:moveTo>
                    <a:pt x="0" y="0"/>
                  </a:moveTo>
                  <a:lnTo>
                    <a:pt x="57264" y="3120"/>
                  </a:lnTo>
                  <a:lnTo>
                    <a:pt x="106655" y="8334"/>
                  </a:lnTo>
                  <a:lnTo>
                    <a:pt x="161453" y="9878"/>
                  </a:lnTo>
                  <a:lnTo>
                    <a:pt x="219023" y="13456"/>
                  </a:lnTo>
                  <a:lnTo>
                    <a:pt x="273126" y="18805"/>
                  </a:lnTo>
                  <a:lnTo>
                    <a:pt x="319962" y="20390"/>
                  </a:lnTo>
                  <a:lnTo>
                    <a:pt x="357969" y="21057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054014" y="2526839"/>
              <a:ext cx="84101" cy="347441"/>
            </a:xfrm>
            <a:custGeom>
              <a:avLst/>
              <a:gdLst/>
              <a:ahLst/>
              <a:cxnLst/>
              <a:rect l="0" t="0" r="0" b="0"/>
              <a:pathLst>
                <a:path w="84101" h="347441">
                  <a:moveTo>
                    <a:pt x="10400" y="0"/>
                  </a:moveTo>
                  <a:lnTo>
                    <a:pt x="3165" y="27556"/>
                  </a:lnTo>
                  <a:lnTo>
                    <a:pt x="523" y="83779"/>
                  </a:lnTo>
                  <a:lnTo>
                    <a:pt x="0" y="145880"/>
                  </a:lnTo>
                  <a:lnTo>
                    <a:pt x="7133" y="206067"/>
                  </a:lnTo>
                  <a:lnTo>
                    <a:pt x="12874" y="263016"/>
                  </a:lnTo>
                  <a:lnTo>
                    <a:pt x="24782" y="302149"/>
                  </a:lnTo>
                  <a:lnTo>
                    <a:pt x="49766" y="341223"/>
                  </a:lnTo>
                  <a:lnTo>
                    <a:pt x="56531" y="345635"/>
                  </a:lnTo>
                  <a:lnTo>
                    <a:pt x="63381" y="347407"/>
                  </a:lnTo>
                  <a:lnTo>
                    <a:pt x="84100" y="347440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395260" y="2547896"/>
              <a:ext cx="385093" cy="442867"/>
            </a:xfrm>
            <a:custGeom>
              <a:avLst/>
              <a:gdLst/>
              <a:ahLst/>
              <a:cxnLst/>
              <a:rect l="0" t="0" r="0" b="0"/>
              <a:pathLst>
                <a:path w="385093" h="442867">
                  <a:moveTo>
                    <a:pt x="6066" y="0"/>
                  </a:moveTo>
                  <a:lnTo>
                    <a:pt x="0" y="33622"/>
                  </a:lnTo>
                  <a:lnTo>
                    <a:pt x="7641" y="88443"/>
                  </a:lnTo>
                  <a:lnTo>
                    <a:pt x="17061" y="141239"/>
                  </a:lnTo>
                  <a:lnTo>
                    <a:pt x="27261" y="201336"/>
                  </a:lnTo>
                  <a:lnTo>
                    <a:pt x="37693" y="254237"/>
                  </a:lnTo>
                  <a:lnTo>
                    <a:pt x="51698" y="309143"/>
                  </a:lnTo>
                  <a:lnTo>
                    <a:pt x="72965" y="372284"/>
                  </a:lnTo>
                  <a:lnTo>
                    <a:pt x="89644" y="427910"/>
                  </a:lnTo>
                  <a:lnTo>
                    <a:pt x="93370" y="439691"/>
                  </a:lnTo>
                  <a:lnTo>
                    <a:pt x="95854" y="442866"/>
                  </a:lnTo>
                  <a:lnTo>
                    <a:pt x="97511" y="440303"/>
                  </a:lnTo>
                  <a:lnTo>
                    <a:pt x="98181" y="424978"/>
                  </a:lnTo>
                  <a:lnTo>
                    <a:pt x="89079" y="373892"/>
                  </a:lnTo>
                  <a:lnTo>
                    <a:pt x="81565" y="345159"/>
                  </a:lnTo>
                  <a:lnTo>
                    <a:pt x="60797" y="295170"/>
                  </a:lnTo>
                  <a:lnTo>
                    <a:pt x="51919" y="242266"/>
                  </a:lnTo>
                  <a:lnTo>
                    <a:pt x="52407" y="189546"/>
                  </a:lnTo>
                  <a:lnTo>
                    <a:pt x="63053" y="130508"/>
                  </a:lnTo>
                  <a:lnTo>
                    <a:pt x="85997" y="76645"/>
                  </a:lnTo>
                  <a:lnTo>
                    <a:pt x="114367" y="37268"/>
                  </a:lnTo>
                  <a:lnTo>
                    <a:pt x="138817" y="18123"/>
                  </a:lnTo>
                  <a:lnTo>
                    <a:pt x="165282" y="8055"/>
                  </a:lnTo>
                  <a:lnTo>
                    <a:pt x="225990" y="1591"/>
                  </a:lnTo>
                  <a:lnTo>
                    <a:pt x="288794" y="11662"/>
                  </a:lnTo>
                  <a:lnTo>
                    <a:pt x="342776" y="28225"/>
                  </a:lnTo>
                  <a:lnTo>
                    <a:pt x="370994" y="38649"/>
                  </a:lnTo>
                  <a:lnTo>
                    <a:pt x="385092" y="52642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727710" y="2263626"/>
              <a:ext cx="325179" cy="843427"/>
            </a:xfrm>
            <a:custGeom>
              <a:avLst/>
              <a:gdLst/>
              <a:ahLst/>
              <a:cxnLst/>
              <a:rect l="0" t="0" r="0" b="0"/>
              <a:pathLst>
                <a:path w="325179" h="843427">
                  <a:moveTo>
                    <a:pt x="0" y="0"/>
                  </a:moveTo>
                  <a:lnTo>
                    <a:pt x="59940" y="44323"/>
                  </a:lnTo>
                  <a:lnTo>
                    <a:pt x="116607" y="105479"/>
                  </a:lnTo>
                  <a:lnTo>
                    <a:pt x="168560" y="157954"/>
                  </a:lnTo>
                  <a:lnTo>
                    <a:pt x="210590" y="209622"/>
                  </a:lnTo>
                  <a:lnTo>
                    <a:pt x="249568" y="271821"/>
                  </a:lnTo>
                  <a:lnTo>
                    <a:pt x="280144" y="335103"/>
                  </a:lnTo>
                  <a:lnTo>
                    <a:pt x="307545" y="396693"/>
                  </a:lnTo>
                  <a:lnTo>
                    <a:pt x="320281" y="445612"/>
                  </a:lnTo>
                  <a:lnTo>
                    <a:pt x="325178" y="504656"/>
                  </a:lnTo>
                  <a:lnTo>
                    <a:pt x="320555" y="561380"/>
                  </a:lnTo>
                  <a:lnTo>
                    <a:pt x="314443" y="617645"/>
                  </a:lnTo>
                  <a:lnTo>
                    <a:pt x="293132" y="670699"/>
                  </a:lnTo>
                  <a:lnTo>
                    <a:pt x="258313" y="726056"/>
                  </a:lnTo>
                  <a:lnTo>
                    <a:pt x="200678" y="788690"/>
                  </a:lnTo>
                  <a:lnTo>
                    <a:pt x="145356" y="838716"/>
                  </a:lnTo>
                  <a:lnTo>
                    <a:pt x="139018" y="842243"/>
                  </a:lnTo>
                  <a:lnTo>
                    <a:pt x="134792" y="843426"/>
                  </a:lnTo>
                  <a:lnTo>
                    <a:pt x="126342" y="842280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Freeform 54"/>
          <p:cNvSpPr/>
          <p:nvPr/>
        </p:nvSpPr>
        <p:spPr>
          <a:xfrm>
            <a:off x="7041961" y="2242570"/>
            <a:ext cx="370102" cy="294798"/>
          </a:xfrm>
          <a:custGeom>
            <a:avLst/>
            <a:gdLst/>
            <a:ahLst/>
            <a:cxnLst/>
            <a:rect l="0" t="0" r="0" b="0"/>
            <a:pathLst>
              <a:path w="370102" h="294798">
                <a:moveTo>
                  <a:pt x="12132" y="0"/>
                </a:moveTo>
                <a:lnTo>
                  <a:pt x="954" y="11178"/>
                </a:lnTo>
                <a:lnTo>
                  <a:pt x="0" y="19150"/>
                </a:lnTo>
                <a:lnTo>
                  <a:pt x="15662" y="73217"/>
                </a:lnTo>
                <a:lnTo>
                  <a:pt x="29684" y="124123"/>
                </a:lnTo>
                <a:lnTo>
                  <a:pt x="43718" y="179239"/>
                </a:lnTo>
                <a:lnTo>
                  <a:pt x="52166" y="240776"/>
                </a:lnTo>
                <a:lnTo>
                  <a:pt x="51689" y="248254"/>
                </a:lnTo>
                <a:lnTo>
                  <a:pt x="50203" y="249731"/>
                </a:lnTo>
                <a:lnTo>
                  <a:pt x="48041" y="247205"/>
                </a:lnTo>
                <a:lnTo>
                  <a:pt x="44097" y="183982"/>
                </a:lnTo>
                <a:lnTo>
                  <a:pt x="53367" y="129452"/>
                </a:lnTo>
                <a:lnTo>
                  <a:pt x="76516" y="76740"/>
                </a:lnTo>
                <a:lnTo>
                  <a:pt x="92220" y="55163"/>
                </a:lnTo>
                <a:lnTo>
                  <a:pt x="127368" y="31032"/>
                </a:lnTo>
                <a:lnTo>
                  <a:pt x="167419" y="17123"/>
                </a:lnTo>
                <a:lnTo>
                  <a:pt x="207752" y="13652"/>
                </a:lnTo>
                <a:lnTo>
                  <a:pt x="231265" y="16986"/>
                </a:lnTo>
                <a:lnTo>
                  <a:pt x="253414" y="28606"/>
                </a:lnTo>
                <a:lnTo>
                  <a:pt x="314262" y="81771"/>
                </a:lnTo>
                <a:lnTo>
                  <a:pt x="328906" y="99513"/>
                </a:lnTo>
                <a:lnTo>
                  <a:pt x="350959" y="152151"/>
                </a:lnTo>
                <a:lnTo>
                  <a:pt x="364429" y="198330"/>
                </a:lnTo>
                <a:lnTo>
                  <a:pt x="365300" y="238528"/>
                </a:lnTo>
                <a:lnTo>
                  <a:pt x="363288" y="260430"/>
                </a:lnTo>
                <a:lnTo>
                  <a:pt x="370101" y="294797"/>
                </a:lnTo>
              </a:path>
            </a:pathLst>
          </a:custGeom>
          <a:ln w="38100" cap="flat" cmpd="sng" algn="ctr">
            <a:solidFill>
              <a:srgbClr val="FF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3084849" y="3663966"/>
            <a:ext cx="2034715" cy="758004"/>
            <a:chOff x="3084849" y="3663966"/>
            <a:chExt cx="2034715" cy="758004"/>
          </a:xfrm>
        </p:grpSpPr>
        <p:sp>
          <p:nvSpPr>
            <p:cNvPr id="56" name="Freeform 55"/>
            <p:cNvSpPr/>
            <p:nvPr/>
          </p:nvSpPr>
          <p:spPr>
            <a:xfrm>
              <a:off x="3084849" y="3663966"/>
              <a:ext cx="387743" cy="621133"/>
            </a:xfrm>
            <a:custGeom>
              <a:avLst/>
              <a:gdLst/>
              <a:ahLst/>
              <a:cxnLst/>
              <a:rect l="0" t="0" r="0" b="0"/>
              <a:pathLst>
                <a:path w="387743" h="621133">
                  <a:moveTo>
                    <a:pt x="0" y="21008"/>
                  </a:moveTo>
                  <a:lnTo>
                    <a:pt x="55141" y="6354"/>
                  </a:lnTo>
                  <a:lnTo>
                    <a:pt x="109145" y="1847"/>
                  </a:lnTo>
                  <a:lnTo>
                    <a:pt x="158422" y="513"/>
                  </a:lnTo>
                  <a:lnTo>
                    <a:pt x="213836" y="117"/>
                  </a:lnTo>
                  <a:lnTo>
                    <a:pt x="263531" y="0"/>
                  </a:lnTo>
                  <a:lnTo>
                    <a:pt x="315008" y="8366"/>
                  </a:lnTo>
                  <a:lnTo>
                    <a:pt x="365904" y="24403"/>
                  </a:lnTo>
                  <a:lnTo>
                    <a:pt x="377297" y="30290"/>
                  </a:lnTo>
                  <a:lnTo>
                    <a:pt x="383723" y="40064"/>
                  </a:lnTo>
                  <a:lnTo>
                    <a:pt x="387742" y="66522"/>
                  </a:lnTo>
                  <a:lnTo>
                    <a:pt x="380791" y="121592"/>
                  </a:lnTo>
                  <a:lnTo>
                    <a:pt x="370321" y="155315"/>
                  </a:lnTo>
                  <a:lnTo>
                    <a:pt x="340182" y="212544"/>
                  </a:lnTo>
                  <a:lnTo>
                    <a:pt x="313932" y="272341"/>
                  </a:lnTo>
                  <a:lnTo>
                    <a:pt x="295007" y="329276"/>
                  </a:lnTo>
                  <a:lnTo>
                    <a:pt x="284332" y="378678"/>
                  </a:lnTo>
                  <a:lnTo>
                    <a:pt x="273759" y="442059"/>
                  </a:lnTo>
                  <a:lnTo>
                    <a:pt x="263218" y="502173"/>
                  </a:lnTo>
                  <a:lnTo>
                    <a:pt x="249176" y="563709"/>
                  </a:lnTo>
                  <a:lnTo>
                    <a:pt x="231627" y="621132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148020" y="3927129"/>
              <a:ext cx="431670" cy="10530"/>
            </a:xfrm>
            <a:custGeom>
              <a:avLst/>
              <a:gdLst/>
              <a:ahLst/>
              <a:cxnLst/>
              <a:rect l="0" t="0" r="0" b="0"/>
              <a:pathLst>
                <a:path w="431670" h="10530">
                  <a:moveTo>
                    <a:pt x="0" y="0"/>
                  </a:moveTo>
                  <a:lnTo>
                    <a:pt x="57264" y="0"/>
                  </a:lnTo>
                  <a:lnTo>
                    <a:pt x="112894" y="0"/>
                  </a:lnTo>
                  <a:lnTo>
                    <a:pt x="157800" y="0"/>
                  </a:lnTo>
                  <a:lnTo>
                    <a:pt x="205054" y="0"/>
                  </a:lnTo>
                  <a:lnTo>
                    <a:pt x="253352" y="0"/>
                  </a:lnTo>
                  <a:lnTo>
                    <a:pt x="299774" y="1170"/>
                  </a:lnTo>
                  <a:lnTo>
                    <a:pt x="357624" y="7236"/>
                  </a:lnTo>
                  <a:lnTo>
                    <a:pt x="410327" y="9878"/>
                  </a:lnTo>
                  <a:lnTo>
                    <a:pt x="431669" y="10529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00746" y="4221927"/>
              <a:ext cx="42115" cy="200043"/>
            </a:xfrm>
            <a:custGeom>
              <a:avLst/>
              <a:gdLst/>
              <a:ahLst/>
              <a:cxnLst/>
              <a:rect l="0" t="0" r="0" b="0"/>
              <a:pathLst>
                <a:path w="42115" h="200043">
                  <a:moveTo>
                    <a:pt x="42114" y="0"/>
                  </a:moveTo>
                  <a:lnTo>
                    <a:pt x="38994" y="54145"/>
                  </a:lnTo>
                  <a:lnTo>
                    <a:pt x="27460" y="114681"/>
                  </a:lnTo>
                  <a:lnTo>
                    <a:pt x="10447" y="174330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774141" y="3703272"/>
              <a:ext cx="405673" cy="501628"/>
            </a:xfrm>
            <a:custGeom>
              <a:avLst/>
              <a:gdLst/>
              <a:ahLst/>
              <a:cxnLst/>
              <a:rect l="0" t="0" r="0" b="0"/>
              <a:pathLst>
                <a:path w="405673" h="501628">
                  <a:moveTo>
                    <a:pt x="5589" y="97515"/>
                  </a:moveTo>
                  <a:lnTo>
                    <a:pt x="0" y="80748"/>
                  </a:lnTo>
                  <a:lnTo>
                    <a:pt x="3495" y="63157"/>
                  </a:lnTo>
                  <a:lnTo>
                    <a:pt x="18617" y="36642"/>
                  </a:lnTo>
                  <a:lnTo>
                    <a:pt x="24803" y="28857"/>
                  </a:lnTo>
                  <a:lnTo>
                    <a:pt x="44154" y="17088"/>
                  </a:lnTo>
                  <a:lnTo>
                    <a:pt x="94705" y="0"/>
                  </a:lnTo>
                  <a:lnTo>
                    <a:pt x="122016" y="1923"/>
                  </a:lnTo>
                  <a:lnTo>
                    <a:pt x="172086" y="22221"/>
                  </a:lnTo>
                  <a:lnTo>
                    <a:pt x="205050" y="53109"/>
                  </a:lnTo>
                  <a:lnTo>
                    <a:pt x="217071" y="81679"/>
                  </a:lnTo>
                  <a:lnTo>
                    <a:pt x="221244" y="115043"/>
                  </a:lnTo>
                  <a:lnTo>
                    <a:pt x="217016" y="169779"/>
                  </a:lnTo>
                  <a:lnTo>
                    <a:pt x="201772" y="232810"/>
                  </a:lnTo>
                  <a:lnTo>
                    <a:pt x="173075" y="289940"/>
                  </a:lnTo>
                  <a:lnTo>
                    <a:pt x="138822" y="349196"/>
                  </a:lnTo>
                  <a:lnTo>
                    <a:pt x="110849" y="398354"/>
                  </a:lnTo>
                  <a:lnTo>
                    <a:pt x="86690" y="440506"/>
                  </a:lnTo>
                  <a:lnTo>
                    <a:pt x="58264" y="486191"/>
                  </a:lnTo>
                  <a:lnTo>
                    <a:pt x="59423" y="493503"/>
                  </a:lnTo>
                  <a:lnTo>
                    <a:pt x="64875" y="498377"/>
                  </a:lnTo>
                  <a:lnTo>
                    <a:pt x="73189" y="501627"/>
                  </a:lnTo>
                  <a:lnTo>
                    <a:pt x="127390" y="499607"/>
                  </a:lnTo>
                  <a:lnTo>
                    <a:pt x="187490" y="494876"/>
                  </a:lnTo>
                  <a:lnTo>
                    <a:pt x="238080" y="492502"/>
                  </a:lnTo>
                  <a:lnTo>
                    <a:pt x="286995" y="496088"/>
                  </a:lnTo>
                  <a:lnTo>
                    <a:pt x="345445" y="497300"/>
                  </a:lnTo>
                  <a:lnTo>
                    <a:pt x="405672" y="497598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182288" y="3756182"/>
              <a:ext cx="416345" cy="378839"/>
            </a:xfrm>
            <a:custGeom>
              <a:avLst/>
              <a:gdLst/>
              <a:ahLst/>
              <a:cxnLst/>
              <a:rect l="0" t="0" r="0" b="0"/>
              <a:pathLst>
                <a:path w="416345" h="378839">
                  <a:moveTo>
                    <a:pt x="218623" y="76191"/>
                  </a:moveTo>
                  <a:lnTo>
                    <a:pt x="218623" y="53834"/>
                  </a:lnTo>
                  <a:lnTo>
                    <a:pt x="207445" y="23163"/>
                  </a:lnTo>
                  <a:lnTo>
                    <a:pt x="189479" y="8559"/>
                  </a:lnTo>
                  <a:lnTo>
                    <a:pt x="178137" y="3027"/>
                  </a:lnTo>
                  <a:lnTo>
                    <a:pt x="153056" y="0"/>
                  </a:lnTo>
                  <a:lnTo>
                    <a:pt x="128651" y="3724"/>
                  </a:lnTo>
                  <a:lnTo>
                    <a:pt x="75176" y="37243"/>
                  </a:lnTo>
                  <a:lnTo>
                    <a:pt x="32231" y="84052"/>
                  </a:lnTo>
                  <a:lnTo>
                    <a:pt x="5879" y="139010"/>
                  </a:lnTo>
                  <a:lnTo>
                    <a:pt x="0" y="182022"/>
                  </a:lnTo>
                  <a:lnTo>
                    <a:pt x="6420" y="232146"/>
                  </a:lnTo>
                  <a:lnTo>
                    <a:pt x="16798" y="263950"/>
                  </a:lnTo>
                  <a:lnTo>
                    <a:pt x="47348" y="303615"/>
                  </a:lnTo>
                  <a:lnTo>
                    <a:pt x="103487" y="346361"/>
                  </a:lnTo>
                  <a:lnTo>
                    <a:pt x="153463" y="366081"/>
                  </a:lnTo>
                  <a:lnTo>
                    <a:pt x="198017" y="376424"/>
                  </a:lnTo>
                  <a:lnTo>
                    <a:pt x="256842" y="378838"/>
                  </a:lnTo>
                  <a:lnTo>
                    <a:pt x="298578" y="371495"/>
                  </a:lnTo>
                  <a:lnTo>
                    <a:pt x="354931" y="347644"/>
                  </a:lnTo>
                  <a:lnTo>
                    <a:pt x="381324" y="330667"/>
                  </a:lnTo>
                  <a:lnTo>
                    <a:pt x="393490" y="314464"/>
                  </a:lnTo>
                  <a:lnTo>
                    <a:pt x="406916" y="279371"/>
                  </a:lnTo>
                  <a:lnTo>
                    <a:pt x="416344" y="220700"/>
                  </a:lnTo>
                  <a:lnTo>
                    <a:pt x="406907" y="158305"/>
                  </a:lnTo>
                  <a:lnTo>
                    <a:pt x="394124" y="120798"/>
                  </a:lnTo>
                  <a:lnTo>
                    <a:pt x="368844" y="82272"/>
                  </a:lnTo>
                  <a:lnTo>
                    <a:pt x="327358" y="37812"/>
                  </a:lnTo>
                  <a:lnTo>
                    <a:pt x="300754" y="22185"/>
                  </a:lnTo>
                  <a:lnTo>
                    <a:pt x="259466" y="10146"/>
                  </a:lnTo>
                  <a:lnTo>
                    <a:pt x="210188" y="10348"/>
                  </a:lnTo>
                  <a:lnTo>
                    <a:pt x="155453" y="23548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650683" y="3752107"/>
              <a:ext cx="468881" cy="367723"/>
            </a:xfrm>
            <a:custGeom>
              <a:avLst/>
              <a:gdLst/>
              <a:ahLst/>
              <a:cxnLst/>
              <a:rect l="0" t="0" r="0" b="0"/>
              <a:pathLst>
                <a:path w="468881" h="367723">
                  <a:moveTo>
                    <a:pt x="255596" y="17095"/>
                  </a:moveTo>
                  <a:lnTo>
                    <a:pt x="199382" y="306"/>
                  </a:lnTo>
                  <a:lnTo>
                    <a:pt x="137691" y="0"/>
                  </a:lnTo>
                  <a:lnTo>
                    <a:pt x="107268" y="5988"/>
                  </a:lnTo>
                  <a:lnTo>
                    <a:pt x="49613" y="41080"/>
                  </a:lnTo>
                  <a:lnTo>
                    <a:pt x="20389" y="76194"/>
                  </a:lnTo>
                  <a:lnTo>
                    <a:pt x="2501" y="110645"/>
                  </a:lnTo>
                  <a:lnTo>
                    <a:pt x="0" y="138611"/>
                  </a:lnTo>
                  <a:lnTo>
                    <a:pt x="7927" y="193046"/>
                  </a:lnTo>
                  <a:lnTo>
                    <a:pt x="34164" y="237945"/>
                  </a:lnTo>
                  <a:lnTo>
                    <a:pt x="87097" y="288492"/>
                  </a:lnTo>
                  <a:lnTo>
                    <a:pt x="148182" y="331688"/>
                  </a:lnTo>
                  <a:lnTo>
                    <a:pt x="203226" y="352371"/>
                  </a:lnTo>
                  <a:lnTo>
                    <a:pt x="259160" y="367722"/>
                  </a:lnTo>
                  <a:lnTo>
                    <a:pt x="318004" y="367299"/>
                  </a:lnTo>
                  <a:lnTo>
                    <a:pt x="376123" y="354176"/>
                  </a:lnTo>
                  <a:lnTo>
                    <a:pt x="413621" y="335470"/>
                  </a:lnTo>
                  <a:lnTo>
                    <a:pt x="439549" y="315109"/>
                  </a:lnTo>
                  <a:lnTo>
                    <a:pt x="456460" y="288669"/>
                  </a:lnTo>
                  <a:lnTo>
                    <a:pt x="468880" y="247430"/>
                  </a:lnTo>
                  <a:lnTo>
                    <a:pt x="466982" y="215002"/>
                  </a:lnTo>
                  <a:lnTo>
                    <a:pt x="446700" y="152114"/>
                  </a:lnTo>
                  <a:lnTo>
                    <a:pt x="421404" y="114422"/>
                  </a:lnTo>
                  <a:lnTo>
                    <a:pt x="386093" y="86617"/>
                  </a:lnTo>
                  <a:lnTo>
                    <a:pt x="329296" y="69737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3" name="Freeform 62"/>
          <p:cNvSpPr/>
          <p:nvPr/>
        </p:nvSpPr>
        <p:spPr>
          <a:xfrm>
            <a:off x="5234178" y="3516518"/>
            <a:ext cx="356455" cy="704014"/>
          </a:xfrm>
          <a:custGeom>
            <a:avLst/>
            <a:gdLst/>
            <a:ahLst/>
            <a:cxnLst/>
            <a:rect l="0" t="0" r="0" b="0"/>
            <a:pathLst>
              <a:path w="356455" h="704014">
                <a:moveTo>
                  <a:pt x="251169" y="0"/>
                </a:moveTo>
                <a:lnTo>
                  <a:pt x="192552" y="20243"/>
                </a:lnTo>
                <a:lnTo>
                  <a:pt x="138378" y="54561"/>
                </a:lnTo>
                <a:lnTo>
                  <a:pt x="79789" y="99948"/>
                </a:lnTo>
                <a:lnTo>
                  <a:pt x="48427" y="140235"/>
                </a:lnTo>
                <a:lnTo>
                  <a:pt x="22821" y="195853"/>
                </a:lnTo>
                <a:lnTo>
                  <a:pt x="3596" y="255642"/>
                </a:lnTo>
                <a:lnTo>
                  <a:pt x="0" y="306983"/>
                </a:lnTo>
                <a:lnTo>
                  <a:pt x="1904" y="364319"/>
                </a:lnTo>
                <a:lnTo>
                  <a:pt x="10027" y="411323"/>
                </a:lnTo>
                <a:lnTo>
                  <a:pt x="19842" y="464634"/>
                </a:lnTo>
                <a:lnTo>
                  <a:pt x="33279" y="502657"/>
                </a:lnTo>
                <a:lnTo>
                  <a:pt x="64133" y="565181"/>
                </a:lnTo>
                <a:lnTo>
                  <a:pt x="107107" y="618691"/>
                </a:lnTo>
                <a:lnTo>
                  <a:pt x="165140" y="666196"/>
                </a:lnTo>
                <a:lnTo>
                  <a:pt x="211641" y="689501"/>
                </a:lnTo>
                <a:lnTo>
                  <a:pt x="262464" y="700695"/>
                </a:lnTo>
                <a:lnTo>
                  <a:pt x="311447" y="704013"/>
                </a:lnTo>
                <a:lnTo>
                  <a:pt x="336451" y="703618"/>
                </a:lnTo>
                <a:lnTo>
                  <a:pt x="343119" y="701876"/>
                </a:lnTo>
                <a:lnTo>
                  <a:pt x="356454" y="694881"/>
                </a:lnTo>
              </a:path>
            </a:pathLst>
          </a:custGeom>
          <a:ln w="38100" cap="flat" cmpd="sng" algn="ctr">
            <a:solidFill>
              <a:srgbClr val="FF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5790673" y="3537575"/>
            <a:ext cx="1800374" cy="863337"/>
            <a:chOff x="5790673" y="3537575"/>
            <a:chExt cx="1800374" cy="863337"/>
          </a:xfrm>
        </p:grpSpPr>
        <p:sp>
          <p:nvSpPr>
            <p:cNvPr id="64" name="Freeform 63"/>
            <p:cNvSpPr/>
            <p:nvPr/>
          </p:nvSpPr>
          <p:spPr>
            <a:xfrm>
              <a:off x="5790673" y="3642860"/>
              <a:ext cx="126343" cy="579068"/>
            </a:xfrm>
            <a:custGeom>
              <a:avLst/>
              <a:gdLst/>
              <a:ahLst/>
              <a:cxnLst/>
              <a:rect l="0" t="0" r="0" b="0"/>
              <a:pathLst>
                <a:path w="126343" h="579068">
                  <a:moveTo>
                    <a:pt x="0" y="0"/>
                  </a:moveTo>
                  <a:lnTo>
                    <a:pt x="15641" y="27556"/>
                  </a:lnTo>
                  <a:lnTo>
                    <a:pt x="31209" y="80659"/>
                  </a:lnTo>
                  <a:lnTo>
                    <a:pt x="45549" y="142404"/>
                  </a:lnTo>
                  <a:lnTo>
                    <a:pt x="59647" y="201654"/>
                  </a:lnTo>
                  <a:lnTo>
                    <a:pt x="69016" y="260831"/>
                  </a:lnTo>
                  <a:lnTo>
                    <a:pt x="73482" y="309560"/>
                  </a:lnTo>
                  <a:lnTo>
                    <a:pt x="81759" y="367947"/>
                  </a:lnTo>
                  <a:lnTo>
                    <a:pt x="86616" y="416687"/>
                  </a:lnTo>
                  <a:lnTo>
                    <a:pt x="95465" y="472463"/>
                  </a:lnTo>
                  <a:lnTo>
                    <a:pt x="108935" y="532533"/>
                  </a:lnTo>
                  <a:lnTo>
                    <a:pt x="126342" y="579067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148642" y="414822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217792" y="3684974"/>
              <a:ext cx="399553" cy="481108"/>
            </a:xfrm>
            <a:custGeom>
              <a:avLst/>
              <a:gdLst/>
              <a:ahLst/>
              <a:cxnLst/>
              <a:rect l="0" t="0" r="0" b="0"/>
              <a:pathLst>
                <a:path w="399553" h="481108">
                  <a:moveTo>
                    <a:pt x="194063" y="0"/>
                  </a:moveTo>
                  <a:lnTo>
                    <a:pt x="131805" y="28681"/>
                  </a:lnTo>
                  <a:lnTo>
                    <a:pt x="106466" y="49182"/>
                  </a:lnTo>
                  <a:lnTo>
                    <a:pt x="54773" y="108120"/>
                  </a:lnTo>
                  <a:lnTo>
                    <a:pt x="28941" y="147959"/>
                  </a:lnTo>
                  <a:lnTo>
                    <a:pt x="8498" y="203625"/>
                  </a:lnTo>
                  <a:lnTo>
                    <a:pt x="0" y="253356"/>
                  </a:lnTo>
                  <a:lnTo>
                    <a:pt x="6424" y="309618"/>
                  </a:lnTo>
                  <a:lnTo>
                    <a:pt x="18958" y="365186"/>
                  </a:lnTo>
                  <a:lnTo>
                    <a:pt x="34815" y="393512"/>
                  </a:lnTo>
                  <a:lnTo>
                    <a:pt x="74932" y="438419"/>
                  </a:lnTo>
                  <a:lnTo>
                    <a:pt x="101443" y="454076"/>
                  </a:lnTo>
                  <a:lnTo>
                    <a:pt x="155349" y="473498"/>
                  </a:lnTo>
                  <a:lnTo>
                    <a:pt x="204429" y="481107"/>
                  </a:lnTo>
                  <a:lnTo>
                    <a:pt x="258356" y="480242"/>
                  </a:lnTo>
                  <a:lnTo>
                    <a:pt x="286978" y="473144"/>
                  </a:lnTo>
                  <a:lnTo>
                    <a:pt x="346774" y="439991"/>
                  </a:lnTo>
                  <a:lnTo>
                    <a:pt x="369560" y="418989"/>
                  </a:lnTo>
                  <a:lnTo>
                    <a:pt x="387485" y="394058"/>
                  </a:lnTo>
                  <a:lnTo>
                    <a:pt x="399552" y="348125"/>
                  </a:lnTo>
                  <a:lnTo>
                    <a:pt x="397538" y="308648"/>
                  </a:lnTo>
                  <a:lnTo>
                    <a:pt x="383104" y="253121"/>
                  </a:lnTo>
                  <a:lnTo>
                    <a:pt x="357560" y="197759"/>
                  </a:lnTo>
                  <a:lnTo>
                    <a:pt x="323724" y="134865"/>
                  </a:lnTo>
                  <a:lnTo>
                    <a:pt x="288794" y="75630"/>
                  </a:lnTo>
                  <a:lnTo>
                    <a:pt x="260738" y="37556"/>
                  </a:lnTo>
                  <a:lnTo>
                    <a:pt x="246703" y="28390"/>
                  </a:lnTo>
                  <a:lnTo>
                    <a:pt x="225648" y="21057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717181" y="3654942"/>
              <a:ext cx="433867" cy="596799"/>
            </a:xfrm>
            <a:custGeom>
              <a:avLst/>
              <a:gdLst/>
              <a:ahLst/>
              <a:cxnLst/>
              <a:rect l="0" t="0" r="0" b="0"/>
              <a:pathLst>
                <a:path w="433867" h="596799">
                  <a:moveTo>
                    <a:pt x="0" y="30032"/>
                  </a:moveTo>
                  <a:lnTo>
                    <a:pt x="17981" y="14391"/>
                  </a:lnTo>
                  <a:lnTo>
                    <a:pt x="34898" y="6312"/>
                  </a:lnTo>
                  <a:lnTo>
                    <a:pt x="89994" y="0"/>
                  </a:lnTo>
                  <a:lnTo>
                    <a:pt x="134159" y="1246"/>
                  </a:lnTo>
                  <a:lnTo>
                    <a:pt x="182600" y="14224"/>
                  </a:lnTo>
                  <a:lnTo>
                    <a:pt x="224770" y="27168"/>
                  </a:lnTo>
                  <a:lnTo>
                    <a:pt x="264285" y="55029"/>
                  </a:lnTo>
                  <a:lnTo>
                    <a:pt x="282407" y="73897"/>
                  </a:lnTo>
                  <a:lnTo>
                    <a:pt x="294360" y="93981"/>
                  </a:lnTo>
                  <a:lnTo>
                    <a:pt x="297333" y="120844"/>
                  </a:lnTo>
                  <a:lnTo>
                    <a:pt x="296488" y="136197"/>
                  </a:lnTo>
                  <a:lnTo>
                    <a:pt x="286190" y="162614"/>
                  </a:lnTo>
                  <a:lnTo>
                    <a:pt x="250984" y="208169"/>
                  </a:lnTo>
                  <a:lnTo>
                    <a:pt x="193578" y="244880"/>
                  </a:lnTo>
                  <a:lnTo>
                    <a:pt x="134164" y="272382"/>
                  </a:lnTo>
                  <a:lnTo>
                    <a:pt x="97074" y="285243"/>
                  </a:lnTo>
                  <a:lnTo>
                    <a:pt x="95131" y="287910"/>
                  </a:lnTo>
                  <a:lnTo>
                    <a:pt x="99686" y="289688"/>
                  </a:lnTo>
                  <a:lnTo>
                    <a:pt x="149023" y="298131"/>
                  </a:lnTo>
                  <a:lnTo>
                    <a:pt x="198053" y="307690"/>
                  </a:lnTo>
                  <a:lnTo>
                    <a:pt x="252551" y="323741"/>
                  </a:lnTo>
                  <a:lnTo>
                    <a:pt x="300348" y="348684"/>
                  </a:lnTo>
                  <a:lnTo>
                    <a:pt x="359542" y="385433"/>
                  </a:lnTo>
                  <a:lnTo>
                    <a:pt x="394805" y="421159"/>
                  </a:lnTo>
                  <a:lnTo>
                    <a:pt x="423130" y="470417"/>
                  </a:lnTo>
                  <a:lnTo>
                    <a:pt x="432943" y="497549"/>
                  </a:lnTo>
                  <a:lnTo>
                    <a:pt x="433866" y="539133"/>
                  </a:lnTo>
                  <a:lnTo>
                    <a:pt x="426406" y="560845"/>
                  </a:lnTo>
                  <a:lnTo>
                    <a:pt x="421141" y="569911"/>
                  </a:lnTo>
                  <a:lnTo>
                    <a:pt x="402813" y="583103"/>
                  </a:lnTo>
                  <a:lnTo>
                    <a:pt x="377900" y="591696"/>
                  </a:lnTo>
                  <a:lnTo>
                    <a:pt x="329819" y="596534"/>
                  </a:lnTo>
                  <a:lnTo>
                    <a:pt x="272809" y="596798"/>
                  </a:lnTo>
                  <a:lnTo>
                    <a:pt x="219522" y="589986"/>
                  </a:lnTo>
                  <a:lnTo>
                    <a:pt x="159003" y="577204"/>
                  </a:lnTo>
                  <a:lnTo>
                    <a:pt x="122372" y="570013"/>
                  </a:lnTo>
                  <a:lnTo>
                    <a:pt x="94757" y="566985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106735" y="3579689"/>
              <a:ext cx="251169" cy="821223"/>
            </a:xfrm>
            <a:custGeom>
              <a:avLst/>
              <a:gdLst/>
              <a:ahLst/>
              <a:cxnLst/>
              <a:rect l="0" t="0" r="0" b="0"/>
              <a:pathLst>
                <a:path w="251169" h="821223">
                  <a:moveTo>
                    <a:pt x="0" y="0"/>
                  </a:moveTo>
                  <a:lnTo>
                    <a:pt x="59594" y="49498"/>
                  </a:lnTo>
                  <a:lnTo>
                    <a:pt x="116424" y="96868"/>
                  </a:lnTo>
                  <a:lnTo>
                    <a:pt x="169974" y="158113"/>
                  </a:lnTo>
                  <a:lnTo>
                    <a:pt x="202465" y="208484"/>
                  </a:lnTo>
                  <a:lnTo>
                    <a:pt x="228293" y="263493"/>
                  </a:lnTo>
                  <a:lnTo>
                    <a:pt x="245007" y="319420"/>
                  </a:lnTo>
                  <a:lnTo>
                    <a:pt x="251168" y="375527"/>
                  </a:lnTo>
                  <a:lnTo>
                    <a:pt x="249265" y="434790"/>
                  </a:lnTo>
                  <a:lnTo>
                    <a:pt x="237970" y="496886"/>
                  </a:lnTo>
                  <a:lnTo>
                    <a:pt x="223305" y="554212"/>
                  </a:lnTo>
                  <a:lnTo>
                    <a:pt x="204465" y="595359"/>
                  </a:lnTo>
                  <a:lnTo>
                    <a:pt x="162713" y="652139"/>
                  </a:lnTo>
                  <a:lnTo>
                    <a:pt x="126511" y="705326"/>
                  </a:lnTo>
                  <a:lnTo>
                    <a:pt x="102216" y="733850"/>
                  </a:lnTo>
                  <a:lnTo>
                    <a:pt x="44964" y="787166"/>
                  </a:lnTo>
                  <a:lnTo>
                    <a:pt x="10529" y="821222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374887" y="3537575"/>
              <a:ext cx="216160" cy="305327"/>
            </a:xfrm>
            <a:custGeom>
              <a:avLst/>
              <a:gdLst/>
              <a:ahLst/>
              <a:cxnLst/>
              <a:rect l="0" t="0" r="0" b="0"/>
              <a:pathLst>
                <a:path w="216160" h="305327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4478" y="101381"/>
                  </a:lnTo>
                  <a:lnTo>
                    <a:pt x="25527" y="124607"/>
                  </a:lnTo>
                  <a:lnTo>
                    <a:pt x="44477" y="143508"/>
                  </a:lnTo>
                  <a:lnTo>
                    <a:pt x="68496" y="157368"/>
                  </a:lnTo>
                  <a:lnTo>
                    <a:pt x="94770" y="163528"/>
                  </a:lnTo>
                  <a:lnTo>
                    <a:pt x="118925" y="160027"/>
                  </a:lnTo>
                  <a:lnTo>
                    <a:pt x="149135" y="144901"/>
                  </a:lnTo>
                  <a:lnTo>
                    <a:pt x="180303" y="118829"/>
                  </a:lnTo>
                  <a:lnTo>
                    <a:pt x="196307" y="92530"/>
                  </a:lnTo>
                  <a:lnTo>
                    <a:pt x="211025" y="43797"/>
                  </a:lnTo>
                  <a:lnTo>
                    <a:pt x="214638" y="13497"/>
                  </a:lnTo>
                  <a:lnTo>
                    <a:pt x="216026" y="72453"/>
                  </a:lnTo>
                  <a:lnTo>
                    <a:pt x="213013" y="126788"/>
                  </a:lnTo>
                  <a:lnTo>
                    <a:pt x="207089" y="182582"/>
                  </a:lnTo>
                  <a:lnTo>
                    <a:pt x="207089" y="244729"/>
                  </a:lnTo>
                  <a:lnTo>
                    <a:pt x="216159" y="305326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3590217" y="4548311"/>
            <a:ext cx="4282832" cy="1021265"/>
            <a:chOff x="3590217" y="4548311"/>
            <a:chExt cx="4282832" cy="1021265"/>
          </a:xfrm>
        </p:grpSpPr>
        <p:sp>
          <p:nvSpPr>
            <p:cNvPr id="71" name="Freeform 70"/>
            <p:cNvSpPr/>
            <p:nvPr/>
          </p:nvSpPr>
          <p:spPr>
            <a:xfrm>
              <a:off x="6043357" y="4716767"/>
              <a:ext cx="63172" cy="505368"/>
            </a:xfrm>
            <a:custGeom>
              <a:avLst/>
              <a:gdLst/>
              <a:ahLst/>
              <a:cxnLst/>
              <a:rect l="0" t="0" r="0" b="0"/>
              <a:pathLst>
                <a:path w="63172" h="505368">
                  <a:moveTo>
                    <a:pt x="0" y="0"/>
                  </a:moveTo>
                  <a:lnTo>
                    <a:pt x="5590" y="58616"/>
                  </a:lnTo>
                  <a:lnTo>
                    <a:pt x="16788" y="115130"/>
                  </a:lnTo>
                  <a:lnTo>
                    <a:pt x="20962" y="167863"/>
                  </a:lnTo>
                  <a:lnTo>
                    <a:pt x="32260" y="228260"/>
                  </a:lnTo>
                  <a:lnTo>
                    <a:pt x="39194" y="286391"/>
                  </a:lnTo>
                  <a:lnTo>
                    <a:pt x="41249" y="348069"/>
                  </a:lnTo>
                  <a:lnTo>
                    <a:pt x="44978" y="404558"/>
                  </a:lnTo>
                  <a:lnTo>
                    <a:pt x="51129" y="465567"/>
                  </a:lnTo>
                  <a:lnTo>
                    <a:pt x="55090" y="484949"/>
                  </a:lnTo>
                  <a:lnTo>
                    <a:pt x="63171" y="505367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338155" y="51800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496733" y="4727295"/>
              <a:ext cx="51993" cy="421141"/>
            </a:xfrm>
            <a:custGeom>
              <a:avLst/>
              <a:gdLst/>
              <a:ahLst/>
              <a:cxnLst/>
              <a:rect l="0" t="0" r="0" b="0"/>
              <a:pathLst>
                <a:path w="51993" h="421141">
                  <a:moveTo>
                    <a:pt x="9878" y="0"/>
                  </a:moveTo>
                  <a:lnTo>
                    <a:pt x="1545" y="57264"/>
                  </a:lnTo>
                  <a:lnTo>
                    <a:pt x="0" y="106654"/>
                  </a:lnTo>
                  <a:lnTo>
                    <a:pt x="2662" y="164572"/>
                  </a:lnTo>
                  <a:lnTo>
                    <a:pt x="6670" y="208844"/>
                  </a:lnTo>
                  <a:lnTo>
                    <a:pt x="10097" y="272060"/>
                  </a:lnTo>
                  <a:lnTo>
                    <a:pt x="19172" y="327185"/>
                  </a:lnTo>
                  <a:lnTo>
                    <a:pt x="39486" y="385207"/>
                  </a:lnTo>
                  <a:lnTo>
                    <a:pt x="51992" y="421140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96124" y="4759895"/>
              <a:ext cx="463255" cy="441183"/>
            </a:xfrm>
            <a:custGeom>
              <a:avLst/>
              <a:gdLst/>
              <a:ahLst/>
              <a:cxnLst/>
              <a:rect l="0" t="0" r="0" b="0"/>
              <a:pathLst>
                <a:path w="463255" h="441183">
                  <a:moveTo>
                    <a:pt x="0" y="51628"/>
                  </a:moveTo>
                  <a:lnTo>
                    <a:pt x="11178" y="34860"/>
                  </a:lnTo>
                  <a:lnTo>
                    <a:pt x="26025" y="23509"/>
                  </a:lnTo>
                  <a:lnTo>
                    <a:pt x="64153" y="6689"/>
                  </a:lnTo>
                  <a:lnTo>
                    <a:pt x="127395" y="0"/>
                  </a:lnTo>
                  <a:lnTo>
                    <a:pt x="153716" y="1776"/>
                  </a:lnTo>
                  <a:lnTo>
                    <a:pt x="177113" y="10364"/>
                  </a:lnTo>
                  <a:lnTo>
                    <a:pt x="210016" y="39532"/>
                  </a:lnTo>
                  <a:lnTo>
                    <a:pt x="222022" y="64579"/>
                  </a:lnTo>
                  <a:lnTo>
                    <a:pt x="226188" y="92479"/>
                  </a:lnTo>
                  <a:lnTo>
                    <a:pt x="219331" y="151811"/>
                  </a:lnTo>
                  <a:lnTo>
                    <a:pt x="206927" y="186987"/>
                  </a:lnTo>
                  <a:lnTo>
                    <a:pt x="176470" y="248417"/>
                  </a:lnTo>
                  <a:lnTo>
                    <a:pt x="160302" y="274882"/>
                  </a:lnTo>
                  <a:lnTo>
                    <a:pt x="125052" y="332889"/>
                  </a:lnTo>
                  <a:lnTo>
                    <a:pt x="109781" y="355617"/>
                  </a:lnTo>
                  <a:lnTo>
                    <a:pt x="104553" y="377417"/>
                  </a:lnTo>
                  <a:lnTo>
                    <a:pt x="104797" y="388144"/>
                  </a:lnTo>
                  <a:lnTo>
                    <a:pt x="109639" y="395295"/>
                  </a:lnTo>
                  <a:lnTo>
                    <a:pt x="117546" y="400062"/>
                  </a:lnTo>
                  <a:lnTo>
                    <a:pt x="151033" y="406772"/>
                  </a:lnTo>
                  <a:lnTo>
                    <a:pt x="204269" y="409039"/>
                  </a:lnTo>
                  <a:lnTo>
                    <a:pt x="257057" y="409432"/>
                  </a:lnTo>
                  <a:lnTo>
                    <a:pt x="314899" y="417970"/>
                  </a:lnTo>
                  <a:lnTo>
                    <a:pt x="377104" y="427802"/>
                  </a:lnTo>
                  <a:lnTo>
                    <a:pt x="438218" y="437514"/>
                  </a:lnTo>
                  <a:lnTo>
                    <a:pt x="463254" y="441182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139875" y="4779938"/>
              <a:ext cx="461930" cy="452726"/>
            </a:xfrm>
            <a:custGeom>
              <a:avLst/>
              <a:gdLst/>
              <a:ahLst/>
              <a:cxnLst/>
              <a:rect l="0" t="0" r="0" b="0"/>
              <a:pathLst>
                <a:path w="461930" h="452726">
                  <a:moveTo>
                    <a:pt x="30032" y="0"/>
                  </a:moveTo>
                  <a:lnTo>
                    <a:pt x="18853" y="11178"/>
                  </a:lnTo>
                  <a:lnTo>
                    <a:pt x="6312" y="40486"/>
                  </a:lnTo>
                  <a:lnTo>
                    <a:pt x="0" y="93481"/>
                  </a:lnTo>
                  <a:lnTo>
                    <a:pt x="76" y="143252"/>
                  </a:lnTo>
                  <a:lnTo>
                    <a:pt x="6987" y="198422"/>
                  </a:lnTo>
                  <a:lnTo>
                    <a:pt x="22923" y="259643"/>
                  </a:lnTo>
                  <a:lnTo>
                    <a:pt x="44693" y="311677"/>
                  </a:lnTo>
                  <a:lnTo>
                    <a:pt x="77901" y="360003"/>
                  </a:lnTo>
                  <a:lnTo>
                    <a:pt x="115396" y="390909"/>
                  </a:lnTo>
                  <a:lnTo>
                    <a:pt x="177530" y="417133"/>
                  </a:lnTo>
                  <a:lnTo>
                    <a:pt x="222684" y="428450"/>
                  </a:lnTo>
                  <a:lnTo>
                    <a:pt x="268828" y="430715"/>
                  </a:lnTo>
                  <a:lnTo>
                    <a:pt x="330535" y="425890"/>
                  </a:lnTo>
                  <a:lnTo>
                    <a:pt x="376519" y="412503"/>
                  </a:lnTo>
                  <a:lnTo>
                    <a:pt x="419398" y="385422"/>
                  </a:lnTo>
                  <a:lnTo>
                    <a:pt x="439389" y="365490"/>
                  </a:lnTo>
                  <a:lnTo>
                    <a:pt x="456073" y="341035"/>
                  </a:lnTo>
                  <a:lnTo>
                    <a:pt x="461929" y="311448"/>
                  </a:lnTo>
                  <a:lnTo>
                    <a:pt x="459462" y="279971"/>
                  </a:lnTo>
                  <a:lnTo>
                    <a:pt x="450567" y="250384"/>
                  </a:lnTo>
                  <a:lnTo>
                    <a:pt x="432575" y="224755"/>
                  </a:lnTo>
                  <a:lnTo>
                    <a:pt x="408982" y="204006"/>
                  </a:lnTo>
                  <a:lnTo>
                    <a:pt x="382897" y="190885"/>
                  </a:lnTo>
                  <a:lnTo>
                    <a:pt x="355707" y="187393"/>
                  </a:lnTo>
                  <a:lnTo>
                    <a:pt x="330364" y="190910"/>
                  </a:lnTo>
                  <a:lnTo>
                    <a:pt x="272764" y="219281"/>
                  </a:lnTo>
                  <a:lnTo>
                    <a:pt x="225752" y="269609"/>
                  </a:lnTo>
                  <a:lnTo>
                    <a:pt x="199546" y="313980"/>
                  </a:lnTo>
                  <a:lnTo>
                    <a:pt x="183333" y="368722"/>
                  </a:lnTo>
                  <a:lnTo>
                    <a:pt x="170495" y="424086"/>
                  </a:lnTo>
                  <a:lnTo>
                    <a:pt x="166902" y="452725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635364" y="4569367"/>
              <a:ext cx="355352" cy="947567"/>
            </a:xfrm>
            <a:custGeom>
              <a:avLst/>
              <a:gdLst/>
              <a:ahLst/>
              <a:cxnLst/>
              <a:rect l="0" t="0" r="0" b="0"/>
              <a:pathLst>
                <a:path w="355352" h="947567">
                  <a:moveTo>
                    <a:pt x="239537" y="0"/>
                  </a:moveTo>
                  <a:lnTo>
                    <a:pt x="183323" y="27534"/>
                  </a:lnTo>
                  <a:lnTo>
                    <a:pt x="130991" y="64451"/>
                  </a:lnTo>
                  <a:lnTo>
                    <a:pt x="97083" y="111128"/>
                  </a:lnTo>
                  <a:lnTo>
                    <a:pt x="66686" y="166578"/>
                  </a:lnTo>
                  <a:lnTo>
                    <a:pt x="40533" y="215603"/>
                  </a:lnTo>
                  <a:lnTo>
                    <a:pt x="24335" y="268344"/>
                  </a:lnTo>
                  <a:lnTo>
                    <a:pt x="12127" y="327904"/>
                  </a:lnTo>
                  <a:lnTo>
                    <a:pt x="2271" y="390005"/>
                  </a:lnTo>
                  <a:lnTo>
                    <a:pt x="0" y="452859"/>
                  </a:lnTo>
                  <a:lnTo>
                    <a:pt x="6217" y="515936"/>
                  </a:lnTo>
                  <a:lnTo>
                    <a:pt x="16637" y="577910"/>
                  </a:lnTo>
                  <a:lnTo>
                    <a:pt x="34023" y="635007"/>
                  </a:lnTo>
                  <a:lnTo>
                    <a:pt x="55162" y="693518"/>
                  </a:lnTo>
                  <a:lnTo>
                    <a:pt x="83132" y="742701"/>
                  </a:lnTo>
                  <a:lnTo>
                    <a:pt x="114816" y="792628"/>
                  </a:lnTo>
                  <a:lnTo>
                    <a:pt x="166851" y="848894"/>
                  </a:lnTo>
                  <a:lnTo>
                    <a:pt x="222190" y="894149"/>
                  </a:lnTo>
                  <a:lnTo>
                    <a:pt x="277011" y="921243"/>
                  </a:lnTo>
                  <a:lnTo>
                    <a:pt x="311862" y="938727"/>
                  </a:lnTo>
                  <a:lnTo>
                    <a:pt x="355351" y="947566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475233" y="4548311"/>
              <a:ext cx="397816" cy="1021265"/>
            </a:xfrm>
            <a:custGeom>
              <a:avLst/>
              <a:gdLst/>
              <a:ahLst/>
              <a:cxnLst/>
              <a:rect l="0" t="0" r="0" b="0"/>
              <a:pathLst>
                <a:path w="397816" h="1021265">
                  <a:moveTo>
                    <a:pt x="0" y="0"/>
                  </a:moveTo>
                  <a:lnTo>
                    <a:pt x="61110" y="20298"/>
                  </a:lnTo>
                  <a:lnTo>
                    <a:pt x="111117" y="54572"/>
                  </a:lnTo>
                  <a:lnTo>
                    <a:pt x="168574" y="97133"/>
                  </a:lnTo>
                  <a:lnTo>
                    <a:pt x="229233" y="158785"/>
                  </a:lnTo>
                  <a:lnTo>
                    <a:pt x="274812" y="211852"/>
                  </a:lnTo>
                  <a:lnTo>
                    <a:pt x="312947" y="264159"/>
                  </a:lnTo>
                  <a:lnTo>
                    <a:pt x="343357" y="319551"/>
                  </a:lnTo>
                  <a:lnTo>
                    <a:pt x="370724" y="382788"/>
                  </a:lnTo>
                  <a:lnTo>
                    <a:pt x="388607" y="444672"/>
                  </a:lnTo>
                  <a:lnTo>
                    <a:pt x="397815" y="507287"/>
                  </a:lnTo>
                  <a:lnTo>
                    <a:pt x="393822" y="556109"/>
                  </a:lnTo>
                  <a:lnTo>
                    <a:pt x="381992" y="617773"/>
                  </a:lnTo>
                  <a:lnTo>
                    <a:pt x="370676" y="666705"/>
                  </a:lnTo>
                  <a:lnTo>
                    <a:pt x="346484" y="725753"/>
                  </a:lnTo>
                  <a:lnTo>
                    <a:pt x="319176" y="782477"/>
                  </a:lnTo>
                  <a:lnTo>
                    <a:pt x="282846" y="837572"/>
                  </a:lnTo>
                  <a:lnTo>
                    <a:pt x="237028" y="894302"/>
                  </a:lnTo>
                  <a:lnTo>
                    <a:pt x="184124" y="952449"/>
                  </a:lnTo>
                  <a:lnTo>
                    <a:pt x="132645" y="1014291"/>
                  </a:lnTo>
                  <a:lnTo>
                    <a:pt x="126342" y="1021264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122821" y="4716767"/>
              <a:ext cx="390684" cy="534199"/>
            </a:xfrm>
            <a:custGeom>
              <a:avLst/>
              <a:gdLst/>
              <a:ahLst/>
              <a:cxnLst/>
              <a:rect l="0" t="0" r="0" b="0"/>
              <a:pathLst>
                <a:path w="390684" h="534199">
                  <a:moveTo>
                    <a:pt x="194070" y="84227"/>
                  </a:moveTo>
                  <a:lnTo>
                    <a:pt x="170023" y="93803"/>
                  </a:lnTo>
                  <a:lnTo>
                    <a:pt x="112067" y="140345"/>
                  </a:lnTo>
                  <a:lnTo>
                    <a:pt x="67923" y="200346"/>
                  </a:lnTo>
                  <a:lnTo>
                    <a:pt x="33828" y="253893"/>
                  </a:lnTo>
                  <a:lnTo>
                    <a:pt x="12196" y="314396"/>
                  </a:lnTo>
                  <a:lnTo>
                    <a:pt x="0" y="366086"/>
                  </a:lnTo>
                  <a:lnTo>
                    <a:pt x="6430" y="418237"/>
                  </a:lnTo>
                  <a:lnTo>
                    <a:pt x="18760" y="451865"/>
                  </a:lnTo>
                  <a:lnTo>
                    <a:pt x="31926" y="472230"/>
                  </a:lnTo>
                  <a:lnTo>
                    <a:pt x="79087" y="511720"/>
                  </a:lnTo>
                  <a:lnTo>
                    <a:pt x="115677" y="527657"/>
                  </a:lnTo>
                  <a:lnTo>
                    <a:pt x="156155" y="534198"/>
                  </a:lnTo>
                  <a:lnTo>
                    <a:pt x="214551" y="530548"/>
                  </a:lnTo>
                  <a:lnTo>
                    <a:pt x="266949" y="522057"/>
                  </a:lnTo>
                  <a:lnTo>
                    <a:pt x="306521" y="506543"/>
                  </a:lnTo>
                  <a:lnTo>
                    <a:pt x="358105" y="457493"/>
                  </a:lnTo>
                  <a:lnTo>
                    <a:pt x="382539" y="401519"/>
                  </a:lnTo>
                  <a:lnTo>
                    <a:pt x="390683" y="365803"/>
                  </a:lnTo>
                  <a:lnTo>
                    <a:pt x="389976" y="316226"/>
                  </a:lnTo>
                  <a:lnTo>
                    <a:pt x="382358" y="262152"/>
                  </a:lnTo>
                  <a:lnTo>
                    <a:pt x="369303" y="206851"/>
                  </a:lnTo>
                  <a:lnTo>
                    <a:pt x="348846" y="148295"/>
                  </a:lnTo>
                  <a:lnTo>
                    <a:pt x="317940" y="87426"/>
                  </a:lnTo>
                  <a:lnTo>
                    <a:pt x="271134" y="35282"/>
                  </a:lnTo>
                  <a:lnTo>
                    <a:pt x="239000" y="14093"/>
                  </a:lnTo>
                  <a:lnTo>
                    <a:pt x="183541" y="0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656249" y="4737823"/>
              <a:ext cx="310222" cy="474375"/>
            </a:xfrm>
            <a:custGeom>
              <a:avLst/>
              <a:gdLst/>
              <a:ahLst/>
              <a:cxnLst/>
              <a:rect l="0" t="0" r="0" b="0"/>
              <a:pathLst>
                <a:path w="310222" h="474375">
                  <a:moveTo>
                    <a:pt x="197388" y="0"/>
                  </a:moveTo>
                  <a:lnTo>
                    <a:pt x="133960" y="34747"/>
                  </a:lnTo>
                  <a:lnTo>
                    <a:pt x="95172" y="55001"/>
                  </a:lnTo>
                  <a:lnTo>
                    <a:pt x="64633" y="81185"/>
                  </a:lnTo>
                  <a:lnTo>
                    <a:pt x="31031" y="137528"/>
                  </a:lnTo>
                  <a:lnTo>
                    <a:pt x="12493" y="182624"/>
                  </a:lnTo>
                  <a:lnTo>
                    <a:pt x="2354" y="235825"/>
                  </a:lnTo>
                  <a:lnTo>
                    <a:pt x="0" y="292533"/>
                  </a:lnTo>
                  <a:lnTo>
                    <a:pt x="9092" y="351153"/>
                  </a:lnTo>
                  <a:lnTo>
                    <a:pt x="16605" y="380676"/>
                  </a:lnTo>
                  <a:lnTo>
                    <a:pt x="35158" y="411620"/>
                  </a:lnTo>
                  <a:lnTo>
                    <a:pt x="62362" y="440157"/>
                  </a:lnTo>
                  <a:lnTo>
                    <a:pt x="107814" y="471160"/>
                  </a:lnTo>
                  <a:lnTo>
                    <a:pt x="117785" y="474374"/>
                  </a:lnTo>
                  <a:lnTo>
                    <a:pt x="154175" y="473308"/>
                  </a:lnTo>
                  <a:lnTo>
                    <a:pt x="193423" y="464414"/>
                  </a:lnTo>
                  <a:lnTo>
                    <a:pt x="216683" y="453631"/>
                  </a:lnTo>
                  <a:lnTo>
                    <a:pt x="243919" y="428818"/>
                  </a:lnTo>
                  <a:lnTo>
                    <a:pt x="274083" y="379416"/>
                  </a:lnTo>
                  <a:lnTo>
                    <a:pt x="294332" y="331439"/>
                  </a:lnTo>
                  <a:lnTo>
                    <a:pt x="307091" y="280179"/>
                  </a:lnTo>
                  <a:lnTo>
                    <a:pt x="310221" y="227945"/>
                  </a:lnTo>
                  <a:lnTo>
                    <a:pt x="303090" y="176594"/>
                  </a:lnTo>
                  <a:lnTo>
                    <a:pt x="285509" y="132393"/>
                  </a:lnTo>
                  <a:lnTo>
                    <a:pt x="258593" y="97720"/>
                  </a:lnTo>
                  <a:lnTo>
                    <a:pt x="228391" y="73278"/>
                  </a:lnTo>
                  <a:lnTo>
                    <a:pt x="186860" y="52643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211399" y="4675520"/>
              <a:ext cx="421140" cy="472916"/>
            </a:xfrm>
            <a:custGeom>
              <a:avLst/>
              <a:gdLst/>
              <a:ahLst/>
              <a:cxnLst/>
              <a:rect l="0" t="0" r="0" b="0"/>
              <a:pathLst>
                <a:path w="421140" h="472916">
                  <a:moveTo>
                    <a:pt x="0" y="20189"/>
                  </a:moveTo>
                  <a:lnTo>
                    <a:pt x="16767" y="9011"/>
                  </a:lnTo>
                  <a:lnTo>
                    <a:pt x="49552" y="2059"/>
                  </a:lnTo>
                  <a:lnTo>
                    <a:pt x="88901" y="0"/>
                  </a:lnTo>
                  <a:lnTo>
                    <a:pt x="113211" y="5757"/>
                  </a:lnTo>
                  <a:lnTo>
                    <a:pt x="135713" y="17285"/>
                  </a:lnTo>
                  <a:lnTo>
                    <a:pt x="157413" y="34106"/>
                  </a:lnTo>
                  <a:lnTo>
                    <a:pt x="172517" y="59520"/>
                  </a:lnTo>
                  <a:lnTo>
                    <a:pt x="180789" y="87972"/>
                  </a:lnTo>
                  <a:lnTo>
                    <a:pt x="176568" y="144193"/>
                  </a:lnTo>
                  <a:lnTo>
                    <a:pt x="164469" y="205081"/>
                  </a:lnTo>
                  <a:lnTo>
                    <a:pt x="139002" y="261736"/>
                  </a:lnTo>
                  <a:lnTo>
                    <a:pt x="112368" y="322143"/>
                  </a:lnTo>
                  <a:lnTo>
                    <a:pt x="92342" y="363844"/>
                  </a:lnTo>
                  <a:lnTo>
                    <a:pt x="86128" y="372125"/>
                  </a:lnTo>
                  <a:lnTo>
                    <a:pt x="85495" y="378816"/>
                  </a:lnTo>
                  <a:lnTo>
                    <a:pt x="88582" y="384446"/>
                  </a:lnTo>
                  <a:lnTo>
                    <a:pt x="101371" y="393821"/>
                  </a:lnTo>
                  <a:lnTo>
                    <a:pt x="144416" y="409371"/>
                  </a:lnTo>
                  <a:lnTo>
                    <a:pt x="202961" y="423708"/>
                  </a:lnTo>
                  <a:lnTo>
                    <a:pt x="265652" y="437805"/>
                  </a:lnTo>
                  <a:lnTo>
                    <a:pt x="317376" y="451855"/>
                  </a:lnTo>
                  <a:lnTo>
                    <a:pt x="372307" y="460306"/>
                  </a:lnTo>
                  <a:lnTo>
                    <a:pt x="421139" y="472915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137699" y="5074735"/>
              <a:ext cx="6067" cy="189514"/>
            </a:xfrm>
            <a:custGeom>
              <a:avLst/>
              <a:gdLst/>
              <a:ahLst/>
              <a:cxnLst/>
              <a:rect l="0" t="0" r="0" b="0"/>
              <a:pathLst>
                <a:path w="6067" h="189514">
                  <a:moveTo>
                    <a:pt x="0" y="0"/>
                  </a:moveTo>
                  <a:lnTo>
                    <a:pt x="0" y="58617"/>
                  </a:lnTo>
                  <a:lnTo>
                    <a:pt x="6066" y="111621"/>
                  </a:lnTo>
                  <a:lnTo>
                    <a:pt x="1545" y="15710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590217" y="4698281"/>
              <a:ext cx="272699" cy="450155"/>
            </a:xfrm>
            <a:custGeom>
              <a:avLst/>
              <a:gdLst/>
              <a:ahLst/>
              <a:cxnLst/>
              <a:rect l="0" t="0" r="0" b="0"/>
              <a:pathLst>
                <a:path w="272699" h="450155">
                  <a:moveTo>
                    <a:pt x="0" y="50071"/>
                  </a:moveTo>
                  <a:lnTo>
                    <a:pt x="11179" y="38893"/>
                  </a:lnTo>
                  <a:lnTo>
                    <a:pt x="52728" y="22560"/>
                  </a:lnTo>
                  <a:lnTo>
                    <a:pt x="114207" y="4522"/>
                  </a:lnTo>
                  <a:lnTo>
                    <a:pt x="173252" y="0"/>
                  </a:lnTo>
                  <a:lnTo>
                    <a:pt x="215761" y="7419"/>
                  </a:lnTo>
                  <a:lnTo>
                    <a:pt x="239783" y="17857"/>
                  </a:lnTo>
                  <a:lnTo>
                    <a:pt x="255919" y="33414"/>
                  </a:lnTo>
                  <a:lnTo>
                    <a:pt x="261860" y="42476"/>
                  </a:lnTo>
                  <a:lnTo>
                    <a:pt x="270221" y="83175"/>
                  </a:lnTo>
                  <a:lnTo>
                    <a:pt x="272698" y="132279"/>
                  </a:lnTo>
                  <a:lnTo>
                    <a:pt x="265130" y="191698"/>
                  </a:lnTo>
                  <a:lnTo>
                    <a:pt x="252370" y="244683"/>
                  </a:lnTo>
                  <a:lnTo>
                    <a:pt x="232995" y="305192"/>
                  </a:lnTo>
                  <a:lnTo>
                    <a:pt x="216213" y="363374"/>
                  </a:lnTo>
                  <a:lnTo>
                    <a:pt x="211685" y="420620"/>
                  </a:lnTo>
                  <a:lnTo>
                    <a:pt x="210570" y="450154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663917" y="4874779"/>
              <a:ext cx="231628" cy="10445"/>
            </a:xfrm>
            <a:custGeom>
              <a:avLst/>
              <a:gdLst/>
              <a:ahLst/>
              <a:cxnLst/>
              <a:rect l="0" t="0" r="0" b="0"/>
              <a:pathLst>
                <a:path w="231628" h="10445">
                  <a:moveTo>
                    <a:pt x="0" y="10444"/>
                  </a:moveTo>
                  <a:lnTo>
                    <a:pt x="37478" y="2110"/>
                  </a:lnTo>
                  <a:lnTo>
                    <a:pt x="88901" y="349"/>
                  </a:lnTo>
                  <a:lnTo>
                    <a:pt x="151355" y="0"/>
                  </a:lnTo>
                  <a:lnTo>
                    <a:pt x="203725" y="3051"/>
                  </a:lnTo>
                  <a:lnTo>
                    <a:pt x="231627" y="10444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952427" y="5439091"/>
            <a:ext cx="3742503" cy="995269"/>
            <a:chOff x="3952427" y="5439091"/>
            <a:chExt cx="3742503" cy="995269"/>
          </a:xfrm>
        </p:grpSpPr>
        <p:grpSp>
          <p:nvGrpSpPr>
            <p:cNvPr id="87" name="Group 86"/>
            <p:cNvGrpSpPr/>
            <p:nvPr/>
          </p:nvGrpSpPr>
          <p:grpSpPr>
            <a:xfrm>
              <a:off x="4369391" y="5439091"/>
              <a:ext cx="697515" cy="855331"/>
              <a:chOff x="4369391" y="5439091"/>
              <a:chExt cx="697515" cy="855331"/>
            </a:xfrm>
          </p:grpSpPr>
          <p:sp>
            <p:nvSpPr>
              <p:cNvPr id="85" name="Freeform 84"/>
              <p:cNvSpPr/>
              <p:nvPr/>
            </p:nvSpPr>
            <p:spPr>
              <a:xfrm>
                <a:off x="4369391" y="5439091"/>
                <a:ext cx="486945" cy="855331"/>
              </a:xfrm>
              <a:custGeom>
                <a:avLst/>
                <a:gdLst/>
                <a:ahLst/>
                <a:cxnLst/>
                <a:rect l="0" t="0" r="0" b="0"/>
                <a:pathLst>
                  <a:path w="486945" h="855331">
                    <a:moveTo>
                      <a:pt x="329016" y="5589"/>
                    </a:moveTo>
                    <a:lnTo>
                      <a:pt x="312249" y="0"/>
                    </a:lnTo>
                    <a:lnTo>
                      <a:pt x="294658" y="376"/>
                    </a:lnTo>
                    <a:lnTo>
                      <a:pt x="242084" y="14478"/>
                    </a:lnTo>
                    <a:lnTo>
                      <a:pt x="185936" y="38237"/>
                    </a:lnTo>
                    <a:lnTo>
                      <a:pt x="129544" y="66344"/>
                    </a:lnTo>
                    <a:lnTo>
                      <a:pt x="67024" y="113709"/>
                    </a:lnTo>
                    <a:lnTo>
                      <a:pt x="22233" y="160568"/>
                    </a:lnTo>
                    <a:lnTo>
                      <a:pt x="2851" y="194229"/>
                    </a:lnTo>
                    <a:lnTo>
                      <a:pt x="0" y="215771"/>
                    </a:lnTo>
                    <a:lnTo>
                      <a:pt x="3803" y="235874"/>
                    </a:lnTo>
                    <a:lnTo>
                      <a:pt x="19097" y="260345"/>
                    </a:lnTo>
                    <a:lnTo>
                      <a:pt x="48346" y="289575"/>
                    </a:lnTo>
                    <a:lnTo>
                      <a:pt x="108234" y="328828"/>
                    </a:lnTo>
                    <a:lnTo>
                      <a:pt x="167838" y="364747"/>
                    </a:lnTo>
                    <a:lnTo>
                      <a:pt x="223303" y="407446"/>
                    </a:lnTo>
                    <a:lnTo>
                      <a:pt x="284651" y="458549"/>
                    </a:lnTo>
                    <a:lnTo>
                      <a:pt x="346756" y="521506"/>
                    </a:lnTo>
                    <a:lnTo>
                      <a:pt x="384732" y="575301"/>
                    </a:lnTo>
                    <a:lnTo>
                      <a:pt x="414617" y="635836"/>
                    </a:lnTo>
                    <a:lnTo>
                      <a:pt x="434020" y="695988"/>
                    </a:lnTo>
                    <a:lnTo>
                      <a:pt x="437686" y="726554"/>
                    </a:lnTo>
                    <a:lnTo>
                      <a:pt x="431516" y="755737"/>
                    </a:lnTo>
                    <a:lnTo>
                      <a:pt x="409300" y="798474"/>
                    </a:lnTo>
                    <a:lnTo>
                      <a:pt x="374901" y="829594"/>
                    </a:lnTo>
                    <a:lnTo>
                      <a:pt x="340662" y="848043"/>
                    </a:lnTo>
                    <a:lnTo>
                      <a:pt x="297112" y="855330"/>
                    </a:lnTo>
                    <a:lnTo>
                      <a:pt x="252753" y="851900"/>
                    </a:lnTo>
                    <a:lnTo>
                      <a:pt x="209974" y="837885"/>
                    </a:lnTo>
                    <a:lnTo>
                      <a:pt x="173252" y="813325"/>
                    </a:lnTo>
                    <a:lnTo>
                      <a:pt x="145733" y="778232"/>
                    </a:lnTo>
                    <a:lnTo>
                      <a:pt x="128351" y="743788"/>
                    </a:lnTo>
                    <a:lnTo>
                      <a:pt x="126970" y="700177"/>
                    </a:lnTo>
                    <a:lnTo>
                      <a:pt x="138154" y="647510"/>
                    </a:lnTo>
                    <a:lnTo>
                      <a:pt x="161680" y="589447"/>
                    </a:lnTo>
                    <a:lnTo>
                      <a:pt x="196973" y="532645"/>
                    </a:lnTo>
                    <a:lnTo>
                      <a:pt x="245424" y="473865"/>
                    </a:lnTo>
                    <a:lnTo>
                      <a:pt x="297515" y="416862"/>
                    </a:lnTo>
                    <a:lnTo>
                      <a:pt x="350084" y="363645"/>
                    </a:lnTo>
                    <a:lnTo>
                      <a:pt x="412076" y="300395"/>
                    </a:lnTo>
                    <a:lnTo>
                      <a:pt x="465613" y="238141"/>
                    </a:lnTo>
                    <a:lnTo>
                      <a:pt x="472723" y="230814"/>
                    </a:lnTo>
                    <a:lnTo>
                      <a:pt x="480624" y="210194"/>
                    </a:lnTo>
                    <a:lnTo>
                      <a:pt x="486944" y="174045"/>
                    </a:lnTo>
                  </a:path>
                </a:pathLst>
              </a:custGeom>
              <a:ln w="38100" cap="flat" cmpd="sng" algn="ctr">
                <a:solidFill>
                  <a:srgbClr val="FF80C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Freeform 85"/>
              <p:cNvSpPr/>
              <p:nvPr/>
            </p:nvSpPr>
            <p:spPr>
              <a:xfrm>
                <a:off x="5014913" y="5539437"/>
                <a:ext cx="51993" cy="736996"/>
              </a:xfrm>
              <a:custGeom>
                <a:avLst/>
                <a:gdLst/>
                <a:ahLst/>
                <a:cxnLst/>
                <a:rect l="0" t="0" r="0" b="0"/>
                <a:pathLst>
                  <a:path w="51993" h="736996">
                    <a:moveTo>
                      <a:pt x="9878" y="0"/>
                    </a:moveTo>
                    <a:lnTo>
                      <a:pt x="1545" y="52050"/>
                    </a:lnTo>
                    <a:lnTo>
                      <a:pt x="0" y="111348"/>
                    </a:lnTo>
                    <a:lnTo>
                      <a:pt x="2662" y="168302"/>
                    </a:lnTo>
                    <a:lnTo>
                      <a:pt x="8452" y="230167"/>
                    </a:lnTo>
                    <a:lnTo>
                      <a:pt x="10766" y="290306"/>
                    </a:lnTo>
                    <a:lnTo>
                      <a:pt x="18155" y="347246"/>
                    </a:lnTo>
                    <a:lnTo>
                      <a:pt x="19962" y="409143"/>
                    </a:lnTo>
                    <a:lnTo>
                      <a:pt x="20318" y="469289"/>
                    </a:lnTo>
                    <a:lnTo>
                      <a:pt x="23508" y="523111"/>
                    </a:lnTo>
                    <a:lnTo>
                      <a:pt x="29468" y="573473"/>
                    </a:lnTo>
                    <a:lnTo>
                      <a:pt x="39050" y="635717"/>
                    </a:lnTo>
                    <a:lnTo>
                      <a:pt x="49089" y="694285"/>
                    </a:lnTo>
                    <a:lnTo>
                      <a:pt x="51992" y="736995"/>
                    </a:lnTo>
                  </a:path>
                </a:pathLst>
              </a:custGeom>
              <a:ln w="38100" cap="flat" cmpd="sng" algn="ctr">
                <a:solidFill>
                  <a:srgbClr val="FF80C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8" name="Freeform 87"/>
            <p:cNvSpPr/>
            <p:nvPr/>
          </p:nvSpPr>
          <p:spPr>
            <a:xfrm>
              <a:off x="5269082" y="5613136"/>
              <a:ext cx="711482" cy="641565"/>
            </a:xfrm>
            <a:custGeom>
              <a:avLst/>
              <a:gdLst/>
              <a:ahLst/>
              <a:cxnLst/>
              <a:rect l="0" t="0" r="0" b="0"/>
              <a:pathLst>
                <a:path w="711482" h="641565">
                  <a:moveTo>
                    <a:pt x="240020" y="0"/>
                  </a:moveTo>
                  <a:lnTo>
                    <a:pt x="190468" y="20244"/>
                  </a:lnTo>
                  <a:lnTo>
                    <a:pt x="138638" y="60628"/>
                  </a:lnTo>
                  <a:lnTo>
                    <a:pt x="88196" y="106568"/>
                  </a:lnTo>
                  <a:lnTo>
                    <a:pt x="43716" y="168569"/>
                  </a:lnTo>
                  <a:lnTo>
                    <a:pt x="19876" y="224233"/>
                  </a:lnTo>
                  <a:lnTo>
                    <a:pt x="5072" y="272281"/>
                  </a:lnTo>
                  <a:lnTo>
                    <a:pt x="0" y="327251"/>
                  </a:lnTo>
                  <a:lnTo>
                    <a:pt x="4086" y="378633"/>
                  </a:lnTo>
                  <a:lnTo>
                    <a:pt x="24353" y="430681"/>
                  </a:lnTo>
                  <a:lnTo>
                    <a:pt x="57779" y="493092"/>
                  </a:lnTo>
                  <a:lnTo>
                    <a:pt x="107227" y="547252"/>
                  </a:lnTo>
                  <a:lnTo>
                    <a:pt x="166640" y="591689"/>
                  </a:lnTo>
                  <a:lnTo>
                    <a:pt x="222838" y="617782"/>
                  </a:lnTo>
                  <a:lnTo>
                    <a:pt x="284329" y="634548"/>
                  </a:lnTo>
                  <a:lnTo>
                    <a:pt x="332957" y="639960"/>
                  </a:lnTo>
                  <a:lnTo>
                    <a:pt x="384410" y="641564"/>
                  </a:lnTo>
                  <a:lnTo>
                    <a:pt x="436700" y="636449"/>
                  </a:lnTo>
                  <a:lnTo>
                    <a:pt x="489238" y="627525"/>
                  </a:lnTo>
                  <a:lnTo>
                    <a:pt x="550987" y="604454"/>
                  </a:lnTo>
                  <a:lnTo>
                    <a:pt x="605126" y="567315"/>
                  </a:lnTo>
                  <a:lnTo>
                    <a:pt x="668271" y="505261"/>
                  </a:lnTo>
                  <a:lnTo>
                    <a:pt x="683038" y="483094"/>
                  </a:lnTo>
                  <a:lnTo>
                    <a:pt x="702049" y="430735"/>
                  </a:lnTo>
                  <a:lnTo>
                    <a:pt x="711481" y="375332"/>
                  </a:lnTo>
                  <a:lnTo>
                    <a:pt x="711004" y="319329"/>
                  </a:lnTo>
                  <a:lnTo>
                    <a:pt x="693925" y="266325"/>
                  </a:lnTo>
                  <a:lnTo>
                    <a:pt x="665778" y="203744"/>
                  </a:lnTo>
                  <a:lnTo>
                    <a:pt x="618267" y="147887"/>
                  </a:lnTo>
                  <a:lnTo>
                    <a:pt x="563182" y="106274"/>
                  </a:lnTo>
                  <a:lnTo>
                    <a:pt x="504195" y="70320"/>
                  </a:lnTo>
                  <a:lnTo>
                    <a:pt x="469592" y="50342"/>
                  </a:lnTo>
                  <a:lnTo>
                    <a:pt x="416042" y="35637"/>
                  </a:lnTo>
                  <a:lnTo>
                    <a:pt x="387419" y="31586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225040" y="5686836"/>
              <a:ext cx="301987" cy="515897"/>
            </a:xfrm>
            <a:custGeom>
              <a:avLst/>
              <a:gdLst/>
              <a:ahLst/>
              <a:cxnLst/>
              <a:rect l="0" t="0" r="0" b="0"/>
              <a:pathLst>
                <a:path w="301987" h="515897">
                  <a:moveTo>
                    <a:pt x="0" y="0"/>
                  </a:moveTo>
                  <a:lnTo>
                    <a:pt x="52049" y="0"/>
                  </a:lnTo>
                  <a:lnTo>
                    <a:pt x="108229" y="0"/>
                  </a:lnTo>
                  <a:lnTo>
                    <a:pt x="166208" y="3119"/>
                  </a:lnTo>
                  <a:lnTo>
                    <a:pt x="220432" y="11453"/>
                  </a:lnTo>
                  <a:lnTo>
                    <a:pt x="252387" y="20298"/>
                  </a:lnTo>
                  <a:lnTo>
                    <a:pt x="274389" y="35927"/>
                  </a:lnTo>
                  <a:lnTo>
                    <a:pt x="288847" y="57692"/>
                  </a:lnTo>
                  <a:lnTo>
                    <a:pt x="298002" y="84132"/>
                  </a:lnTo>
                  <a:lnTo>
                    <a:pt x="301986" y="129563"/>
                  </a:lnTo>
                  <a:lnTo>
                    <a:pt x="290386" y="188551"/>
                  </a:lnTo>
                  <a:lnTo>
                    <a:pt x="265289" y="242028"/>
                  </a:lnTo>
                  <a:lnTo>
                    <a:pt x="242338" y="305315"/>
                  </a:lnTo>
                  <a:lnTo>
                    <a:pt x="224631" y="360307"/>
                  </a:lnTo>
                  <a:lnTo>
                    <a:pt x="213694" y="422988"/>
                  </a:lnTo>
                  <a:lnTo>
                    <a:pt x="211187" y="486105"/>
                  </a:lnTo>
                  <a:lnTo>
                    <a:pt x="210570" y="515896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3" name="Group 92"/>
            <p:cNvGrpSpPr/>
            <p:nvPr/>
          </p:nvGrpSpPr>
          <p:grpSpPr>
            <a:xfrm>
              <a:off x="6214511" y="5718471"/>
              <a:ext cx="1158136" cy="416436"/>
              <a:chOff x="6214511" y="5718471"/>
              <a:chExt cx="1158136" cy="416436"/>
            </a:xfrm>
          </p:grpSpPr>
          <p:sp>
            <p:nvSpPr>
              <p:cNvPr id="90" name="Freeform 89"/>
              <p:cNvSpPr/>
              <p:nvPr/>
            </p:nvSpPr>
            <p:spPr>
              <a:xfrm>
                <a:off x="6793579" y="5981634"/>
                <a:ext cx="10529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0529">
                    <a:moveTo>
                      <a:pt x="10528" y="0"/>
                    </a:move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FF80C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Freeform 90"/>
              <p:cNvSpPr/>
              <p:nvPr/>
            </p:nvSpPr>
            <p:spPr>
              <a:xfrm>
                <a:off x="6214511" y="5855292"/>
                <a:ext cx="336913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336913" h="31586">
                    <a:moveTo>
                      <a:pt x="0" y="31585"/>
                    </a:moveTo>
                    <a:lnTo>
                      <a:pt x="52050" y="31585"/>
                    </a:lnTo>
                    <a:lnTo>
                      <a:pt x="111537" y="25996"/>
                    </a:lnTo>
                    <a:lnTo>
                      <a:pt x="165488" y="20862"/>
                    </a:lnTo>
                    <a:lnTo>
                      <a:pt x="210731" y="12940"/>
                    </a:lnTo>
                    <a:lnTo>
                      <a:pt x="270929" y="4354"/>
                    </a:lnTo>
                    <a:lnTo>
                      <a:pt x="322492" y="860"/>
                    </a:lnTo>
                    <a:lnTo>
                      <a:pt x="336912" y="0"/>
                    </a:lnTo>
                  </a:path>
                </a:pathLst>
              </a:custGeom>
              <a:ln w="38100" cap="flat" cmpd="sng" algn="ctr">
                <a:solidFill>
                  <a:srgbClr val="FF80C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Freeform 91"/>
              <p:cNvSpPr/>
              <p:nvPr/>
            </p:nvSpPr>
            <p:spPr>
              <a:xfrm>
                <a:off x="6867278" y="5718471"/>
                <a:ext cx="505369" cy="416436"/>
              </a:xfrm>
              <a:custGeom>
                <a:avLst/>
                <a:gdLst/>
                <a:ahLst/>
                <a:cxnLst/>
                <a:rect l="0" t="0" r="0" b="0"/>
                <a:pathLst>
                  <a:path w="505369" h="416436">
                    <a:moveTo>
                      <a:pt x="0" y="21007"/>
                    </a:moveTo>
                    <a:lnTo>
                      <a:pt x="48930" y="9554"/>
                    </a:lnTo>
                    <a:lnTo>
                      <a:pt x="96776" y="2796"/>
                    </a:lnTo>
                    <a:lnTo>
                      <a:pt x="159756" y="512"/>
                    </a:lnTo>
                    <a:lnTo>
                      <a:pt x="208642" y="117"/>
                    </a:lnTo>
                    <a:lnTo>
                      <a:pt x="260172" y="0"/>
                    </a:lnTo>
                    <a:lnTo>
                      <a:pt x="320411" y="8365"/>
                    </a:lnTo>
                    <a:lnTo>
                      <a:pt x="355029" y="19081"/>
                    </a:lnTo>
                    <a:lnTo>
                      <a:pt x="372650" y="30290"/>
                    </a:lnTo>
                    <a:lnTo>
                      <a:pt x="378285" y="38894"/>
                    </a:lnTo>
                    <a:lnTo>
                      <a:pt x="384546" y="60932"/>
                    </a:lnTo>
                    <a:lnTo>
                      <a:pt x="382481" y="94058"/>
                    </a:lnTo>
                    <a:lnTo>
                      <a:pt x="368871" y="126100"/>
                    </a:lnTo>
                    <a:lnTo>
                      <a:pt x="328166" y="187243"/>
                    </a:lnTo>
                    <a:lnTo>
                      <a:pt x="284287" y="250219"/>
                    </a:lnTo>
                    <a:lnTo>
                      <a:pt x="253381" y="302373"/>
                    </a:lnTo>
                    <a:lnTo>
                      <a:pt x="241295" y="326213"/>
                    </a:lnTo>
                    <a:lnTo>
                      <a:pt x="235924" y="352406"/>
                    </a:lnTo>
                    <a:lnTo>
                      <a:pt x="238001" y="364773"/>
                    </a:lnTo>
                    <a:lnTo>
                      <a:pt x="249668" y="387871"/>
                    </a:lnTo>
                    <a:lnTo>
                      <a:pt x="272791" y="403597"/>
                    </a:lnTo>
                    <a:lnTo>
                      <a:pt x="315573" y="415907"/>
                    </a:lnTo>
                    <a:lnTo>
                      <a:pt x="364124" y="416435"/>
                    </a:lnTo>
                    <a:lnTo>
                      <a:pt x="416725" y="412302"/>
                    </a:lnTo>
                    <a:lnTo>
                      <a:pt x="476420" y="405316"/>
                    </a:lnTo>
                    <a:lnTo>
                      <a:pt x="505368" y="400033"/>
                    </a:lnTo>
                  </a:path>
                </a:pathLst>
              </a:custGeom>
              <a:ln w="38100" cap="flat" cmpd="sng" algn="ctr">
                <a:solidFill>
                  <a:srgbClr val="FF80C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4" name="Freeform 93"/>
            <p:cNvSpPr/>
            <p:nvPr/>
          </p:nvSpPr>
          <p:spPr>
            <a:xfrm>
              <a:off x="7344237" y="5718421"/>
              <a:ext cx="350693" cy="407706"/>
            </a:xfrm>
            <a:custGeom>
              <a:avLst/>
              <a:gdLst/>
              <a:ahLst/>
              <a:cxnLst/>
              <a:rect l="0" t="0" r="0" b="0"/>
              <a:pathLst>
                <a:path w="350693" h="407706">
                  <a:moveTo>
                    <a:pt x="133694" y="63171"/>
                  </a:moveTo>
                  <a:lnTo>
                    <a:pt x="116926" y="57582"/>
                  </a:lnTo>
                  <a:lnTo>
                    <a:pt x="96216" y="61077"/>
                  </a:lnTo>
                  <a:lnTo>
                    <a:pt x="64487" y="76199"/>
                  </a:lnTo>
                  <a:lnTo>
                    <a:pt x="47953" y="91188"/>
                  </a:lnTo>
                  <a:lnTo>
                    <a:pt x="11124" y="146698"/>
                  </a:lnTo>
                  <a:lnTo>
                    <a:pt x="1061" y="189955"/>
                  </a:lnTo>
                  <a:lnTo>
                    <a:pt x="0" y="249739"/>
                  </a:lnTo>
                  <a:lnTo>
                    <a:pt x="19894" y="310421"/>
                  </a:lnTo>
                  <a:lnTo>
                    <a:pt x="53240" y="366613"/>
                  </a:lnTo>
                  <a:lnTo>
                    <a:pt x="75281" y="390296"/>
                  </a:lnTo>
                  <a:lnTo>
                    <a:pt x="93695" y="400803"/>
                  </a:lnTo>
                  <a:lnTo>
                    <a:pt x="129381" y="407705"/>
                  </a:lnTo>
                  <a:lnTo>
                    <a:pt x="183361" y="401632"/>
                  </a:lnTo>
                  <a:lnTo>
                    <a:pt x="239085" y="386048"/>
                  </a:lnTo>
                  <a:lnTo>
                    <a:pt x="278004" y="364339"/>
                  </a:lnTo>
                  <a:lnTo>
                    <a:pt x="299608" y="344423"/>
                  </a:lnTo>
                  <a:lnTo>
                    <a:pt x="332540" y="293509"/>
                  </a:lnTo>
                  <a:lnTo>
                    <a:pt x="344902" y="264980"/>
                  </a:lnTo>
                  <a:lnTo>
                    <a:pt x="350692" y="216033"/>
                  </a:lnTo>
                  <a:lnTo>
                    <a:pt x="344348" y="167995"/>
                  </a:lnTo>
                  <a:lnTo>
                    <a:pt x="315796" y="106261"/>
                  </a:lnTo>
                  <a:lnTo>
                    <a:pt x="284088" y="67271"/>
                  </a:lnTo>
                  <a:lnTo>
                    <a:pt x="245680" y="38722"/>
                  </a:lnTo>
                  <a:lnTo>
                    <a:pt x="184193" y="13671"/>
                  </a:lnTo>
                  <a:lnTo>
                    <a:pt x="133059" y="4051"/>
                  </a:lnTo>
                  <a:lnTo>
                    <a:pt x="70523" y="0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7" name="Group 96"/>
            <p:cNvGrpSpPr/>
            <p:nvPr/>
          </p:nvGrpSpPr>
          <p:grpSpPr>
            <a:xfrm>
              <a:off x="3952427" y="5497323"/>
              <a:ext cx="303142" cy="357970"/>
              <a:chOff x="3952427" y="5497323"/>
              <a:chExt cx="303142" cy="357970"/>
            </a:xfrm>
          </p:grpSpPr>
          <p:sp>
            <p:nvSpPr>
              <p:cNvPr id="95" name="Freeform 94"/>
              <p:cNvSpPr/>
              <p:nvPr/>
            </p:nvSpPr>
            <p:spPr>
              <a:xfrm>
                <a:off x="3952427" y="5518380"/>
                <a:ext cx="303142" cy="300300"/>
              </a:xfrm>
              <a:custGeom>
                <a:avLst/>
                <a:gdLst/>
                <a:ahLst/>
                <a:cxnLst/>
                <a:rect l="0" t="0" r="0" b="0"/>
                <a:pathLst>
                  <a:path w="303142" h="300300">
                    <a:moveTo>
                      <a:pt x="166913" y="0"/>
                    </a:moveTo>
                    <a:lnTo>
                      <a:pt x="110698" y="19128"/>
                    </a:lnTo>
                    <a:lnTo>
                      <a:pt x="55246" y="43119"/>
                    </a:lnTo>
                    <a:lnTo>
                      <a:pt x="9805" y="70388"/>
                    </a:lnTo>
                    <a:lnTo>
                      <a:pt x="3683" y="79681"/>
                    </a:lnTo>
                    <a:lnTo>
                      <a:pt x="0" y="102484"/>
                    </a:lnTo>
                    <a:lnTo>
                      <a:pt x="2995" y="112776"/>
                    </a:lnTo>
                    <a:lnTo>
                      <a:pt x="15682" y="130451"/>
                    </a:lnTo>
                    <a:lnTo>
                      <a:pt x="39258" y="139866"/>
                    </a:lnTo>
                    <a:lnTo>
                      <a:pt x="88535" y="148286"/>
                    </a:lnTo>
                    <a:lnTo>
                      <a:pt x="144470" y="158190"/>
                    </a:lnTo>
                    <a:lnTo>
                      <a:pt x="198088" y="168534"/>
                    </a:lnTo>
                    <a:lnTo>
                      <a:pt x="247900" y="182127"/>
                    </a:lnTo>
                    <a:lnTo>
                      <a:pt x="275437" y="195589"/>
                    </a:lnTo>
                    <a:lnTo>
                      <a:pt x="295474" y="213270"/>
                    </a:lnTo>
                    <a:lnTo>
                      <a:pt x="300584" y="222899"/>
                    </a:lnTo>
                    <a:lnTo>
                      <a:pt x="303141" y="242955"/>
                    </a:lnTo>
                    <a:lnTo>
                      <a:pt x="298676" y="252047"/>
                    </a:lnTo>
                    <a:lnTo>
                      <a:pt x="281237" y="268388"/>
                    </a:lnTo>
                    <a:lnTo>
                      <a:pt x="250700" y="285153"/>
                    </a:lnTo>
                    <a:lnTo>
                      <a:pt x="194469" y="294062"/>
                    </a:lnTo>
                    <a:lnTo>
                      <a:pt x="158310" y="300299"/>
                    </a:lnTo>
                    <a:lnTo>
                      <a:pt x="98407" y="295753"/>
                    </a:lnTo>
                    <a:lnTo>
                      <a:pt x="72157" y="294798"/>
                    </a:lnTo>
                  </a:path>
                </a:pathLst>
              </a:custGeom>
              <a:ln w="38100" cap="flat" cmpd="sng" algn="ctr">
                <a:solidFill>
                  <a:srgbClr val="FF80C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4045641" y="5497323"/>
                <a:ext cx="42115" cy="357970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357970">
                    <a:moveTo>
                      <a:pt x="0" y="0"/>
                    </a:moveTo>
                    <a:lnTo>
                      <a:pt x="9064" y="58617"/>
                    </a:lnTo>
                    <a:lnTo>
                      <a:pt x="10094" y="104585"/>
                    </a:lnTo>
                    <a:lnTo>
                      <a:pt x="15989" y="160840"/>
                    </a:lnTo>
                    <a:lnTo>
                      <a:pt x="25144" y="216372"/>
                    </a:lnTo>
                    <a:lnTo>
                      <a:pt x="29677" y="264281"/>
                    </a:lnTo>
                    <a:lnTo>
                      <a:pt x="32378" y="326118"/>
                    </a:lnTo>
                    <a:lnTo>
                      <a:pt x="42114" y="357969"/>
                    </a:lnTo>
                  </a:path>
                </a:pathLst>
              </a:custGeom>
              <a:ln w="38100" cap="flat" cmpd="sng" algn="ctr">
                <a:solidFill>
                  <a:srgbClr val="FF80C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8" name="Freeform 97"/>
            <p:cNvSpPr/>
            <p:nvPr/>
          </p:nvSpPr>
          <p:spPr>
            <a:xfrm>
              <a:off x="4845806" y="6202732"/>
              <a:ext cx="86482" cy="231628"/>
            </a:xfrm>
            <a:custGeom>
              <a:avLst/>
              <a:gdLst/>
              <a:ahLst/>
              <a:cxnLst/>
              <a:rect l="0" t="0" r="0" b="0"/>
              <a:pathLst>
                <a:path w="86482" h="231628">
                  <a:moveTo>
                    <a:pt x="0" y="0"/>
                  </a:moveTo>
                  <a:lnTo>
                    <a:pt x="42663" y="48901"/>
                  </a:lnTo>
                  <a:lnTo>
                    <a:pt x="76112" y="105962"/>
                  </a:lnTo>
                  <a:lnTo>
                    <a:pt x="85690" y="131712"/>
                  </a:lnTo>
                  <a:lnTo>
                    <a:pt x="86481" y="172517"/>
                  </a:lnTo>
                  <a:lnTo>
                    <a:pt x="63171" y="231627"/>
                  </a:lnTo>
                </a:path>
              </a:pathLst>
            </a:custGeom>
            <a:ln w="38100" cap="flat" cmpd="sng" algn="ctr">
              <a:solidFill>
                <a:srgbClr val="FF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00041" y="169128"/>
            <a:ext cx="1779317" cy="577135"/>
            <a:chOff x="200041" y="169128"/>
            <a:chExt cx="1779317" cy="577135"/>
          </a:xfrm>
        </p:grpSpPr>
        <p:sp>
          <p:nvSpPr>
            <p:cNvPr id="2" name="Freeform 1"/>
            <p:cNvSpPr/>
            <p:nvPr/>
          </p:nvSpPr>
          <p:spPr>
            <a:xfrm>
              <a:off x="360164" y="231626"/>
              <a:ext cx="18862" cy="442198"/>
            </a:xfrm>
            <a:custGeom>
              <a:avLst/>
              <a:gdLst/>
              <a:ahLst/>
              <a:cxnLst/>
              <a:rect l="0" t="0" r="0" b="0"/>
              <a:pathLst>
                <a:path w="18862" h="442198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50440"/>
                  </a:lnTo>
                  <a:lnTo>
                    <a:pt x="7937" y="211471"/>
                  </a:lnTo>
                  <a:lnTo>
                    <a:pt x="8216" y="274008"/>
                  </a:lnTo>
                  <a:lnTo>
                    <a:pt x="13887" y="336992"/>
                  </a:lnTo>
                  <a:lnTo>
                    <a:pt x="17388" y="388928"/>
                  </a:lnTo>
                  <a:lnTo>
                    <a:pt x="18861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0041" y="169128"/>
              <a:ext cx="346145" cy="283598"/>
            </a:xfrm>
            <a:custGeom>
              <a:avLst/>
              <a:gdLst/>
              <a:ahLst/>
              <a:cxnLst/>
              <a:rect l="0" t="0" r="0" b="0"/>
              <a:pathLst>
                <a:path w="346145" h="283598">
                  <a:moveTo>
                    <a:pt x="0" y="73027"/>
                  </a:moveTo>
                  <a:lnTo>
                    <a:pt x="5589" y="56259"/>
                  </a:lnTo>
                  <a:lnTo>
                    <a:pt x="17692" y="41788"/>
                  </a:lnTo>
                  <a:lnTo>
                    <a:pt x="44236" y="23607"/>
                  </a:lnTo>
                  <a:lnTo>
                    <a:pt x="101415" y="6983"/>
                  </a:lnTo>
                  <a:lnTo>
                    <a:pt x="154311" y="1596"/>
                  </a:lnTo>
                  <a:lnTo>
                    <a:pt x="207029" y="0"/>
                  </a:lnTo>
                  <a:lnTo>
                    <a:pt x="248515" y="5116"/>
                  </a:lnTo>
                  <a:lnTo>
                    <a:pt x="283034" y="19630"/>
                  </a:lnTo>
                  <a:lnTo>
                    <a:pt x="309900" y="38748"/>
                  </a:lnTo>
                  <a:lnTo>
                    <a:pt x="332678" y="64820"/>
                  </a:lnTo>
                  <a:lnTo>
                    <a:pt x="340879" y="87707"/>
                  </a:lnTo>
                  <a:lnTo>
                    <a:pt x="346144" y="146117"/>
                  </a:lnTo>
                  <a:lnTo>
                    <a:pt x="340625" y="170242"/>
                  </a:lnTo>
                  <a:lnTo>
                    <a:pt x="324364" y="196978"/>
                  </a:lnTo>
                  <a:lnTo>
                    <a:pt x="301609" y="219717"/>
                  </a:lnTo>
                  <a:lnTo>
                    <a:pt x="244959" y="254258"/>
                  </a:lnTo>
                  <a:lnTo>
                    <a:pt x="210231" y="266975"/>
                  </a:lnTo>
                  <a:lnTo>
                    <a:pt x="163406" y="274984"/>
                  </a:lnTo>
                  <a:lnTo>
                    <a:pt x="136870" y="2835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84310" y="456881"/>
              <a:ext cx="126343" cy="135614"/>
            </a:xfrm>
            <a:custGeom>
              <a:avLst/>
              <a:gdLst/>
              <a:ahLst/>
              <a:cxnLst/>
              <a:rect l="0" t="0" r="0" b="0"/>
              <a:pathLst>
                <a:path w="126343" h="135614">
                  <a:moveTo>
                    <a:pt x="0" y="48486"/>
                  </a:moveTo>
                  <a:lnTo>
                    <a:pt x="17959" y="109597"/>
                  </a:lnTo>
                  <a:lnTo>
                    <a:pt x="25858" y="135613"/>
                  </a:lnTo>
                  <a:lnTo>
                    <a:pt x="16331" y="102291"/>
                  </a:lnTo>
                  <a:lnTo>
                    <a:pt x="17837" y="64298"/>
                  </a:lnTo>
                  <a:lnTo>
                    <a:pt x="28985" y="43426"/>
                  </a:lnTo>
                  <a:lnTo>
                    <a:pt x="64737" y="10962"/>
                  </a:lnTo>
                  <a:lnTo>
                    <a:pt x="88044" y="2563"/>
                  </a:lnTo>
                  <a:lnTo>
                    <a:pt x="109321" y="0"/>
                  </a:lnTo>
                  <a:lnTo>
                    <a:pt x="114995" y="954"/>
                  </a:lnTo>
                  <a:lnTo>
                    <a:pt x="126342" y="63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94880" y="494839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5590" y="62093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05409" y="389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89637" y="452738"/>
              <a:ext cx="157928" cy="151262"/>
            </a:xfrm>
            <a:custGeom>
              <a:avLst/>
              <a:gdLst/>
              <a:ahLst/>
              <a:cxnLst/>
              <a:rect l="0" t="0" r="0" b="0"/>
              <a:pathLst>
                <a:path w="157928" h="151262">
                  <a:moveTo>
                    <a:pt x="0" y="73686"/>
                  </a:moveTo>
                  <a:lnTo>
                    <a:pt x="17958" y="127561"/>
                  </a:lnTo>
                  <a:lnTo>
                    <a:pt x="25858" y="151261"/>
                  </a:lnTo>
                  <a:lnTo>
                    <a:pt x="22999" y="136836"/>
                  </a:lnTo>
                  <a:lnTo>
                    <a:pt x="18321" y="83864"/>
                  </a:lnTo>
                  <a:lnTo>
                    <a:pt x="15723" y="69943"/>
                  </a:lnTo>
                  <a:lnTo>
                    <a:pt x="19076" y="45116"/>
                  </a:lnTo>
                  <a:lnTo>
                    <a:pt x="34118" y="14528"/>
                  </a:lnTo>
                  <a:lnTo>
                    <a:pt x="40293" y="6172"/>
                  </a:lnTo>
                  <a:lnTo>
                    <a:pt x="49089" y="1770"/>
                  </a:lnTo>
                  <a:lnTo>
                    <a:pt x="71340" y="0"/>
                  </a:lnTo>
                  <a:lnTo>
                    <a:pt x="104586" y="11169"/>
                  </a:lnTo>
                  <a:lnTo>
                    <a:pt x="131074" y="34886"/>
                  </a:lnTo>
                  <a:lnTo>
                    <a:pt x="148151" y="64140"/>
                  </a:lnTo>
                  <a:lnTo>
                    <a:pt x="156640" y="118024"/>
                  </a:lnTo>
                  <a:lnTo>
                    <a:pt x="157927" y="1368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18117" y="438934"/>
              <a:ext cx="97904" cy="132659"/>
            </a:xfrm>
            <a:custGeom>
              <a:avLst/>
              <a:gdLst/>
              <a:ahLst/>
              <a:cxnLst/>
              <a:rect l="0" t="0" r="0" b="0"/>
              <a:pathLst>
                <a:path w="97904" h="132659">
                  <a:moveTo>
                    <a:pt x="97903" y="34848"/>
                  </a:moveTo>
                  <a:lnTo>
                    <a:pt x="92314" y="18080"/>
                  </a:lnTo>
                  <a:lnTo>
                    <a:pt x="80211" y="6729"/>
                  </a:lnTo>
                  <a:lnTo>
                    <a:pt x="72071" y="2064"/>
                  </a:lnTo>
                  <a:lnTo>
                    <a:pt x="53667" y="0"/>
                  </a:lnTo>
                  <a:lnTo>
                    <a:pt x="43846" y="1087"/>
                  </a:lnTo>
                  <a:lnTo>
                    <a:pt x="26694" y="11654"/>
                  </a:lnTo>
                  <a:lnTo>
                    <a:pt x="12443" y="29219"/>
                  </a:lnTo>
                  <a:lnTo>
                    <a:pt x="2209" y="52623"/>
                  </a:lnTo>
                  <a:lnTo>
                    <a:pt x="0" y="75503"/>
                  </a:lnTo>
                  <a:lnTo>
                    <a:pt x="4088" y="96201"/>
                  </a:lnTo>
                  <a:lnTo>
                    <a:pt x="13704" y="113199"/>
                  </a:lnTo>
                  <a:lnTo>
                    <a:pt x="28896" y="125432"/>
                  </a:lnTo>
                  <a:lnTo>
                    <a:pt x="37860" y="130333"/>
                  </a:lnTo>
                  <a:lnTo>
                    <a:pt x="57179" y="132658"/>
                  </a:lnTo>
                  <a:lnTo>
                    <a:pt x="97903" y="1296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21305" y="484310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10777" y="3684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16062" y="441147"/>
              <a:ext cx="137049" cy="305116"/>
            </a:xfrm>
            <a:custGeom>
              <a:avLst/>
              <a:gdLst/>
              <a:ahLst/>
              <a:cxnLst/>
              <a:rect l="0" t="0" r="0" b="0"/>
              <a:pathLst>
                <a:path w="137049" h="305116">
                  <a:moveTo>
                    <a:pt x="0" y="127391"/>
                  </a:moveTo>
                  <a:lnTo>
                    <a:pt x="5589" y="189484"/>
                  </a:lnTo>
                  <a:lnTo>
                    <a:pt x="21331" y="251396"/>
                  </a:lnTo>
                  <a:lnTo>
                    <a:pt x="30235" y="305115"/>
                  </a:lnTo>
                  <a:lnTo>
                    <a:pt x="30985" y="297237"/>
                  </a:lnTo>
                  <a:lnTo>
                    <a:pt x="23173" y="241077"/>
                  </a:lnTo>
                  <a:lnTo>
                    <a:pt x="15886" y="186633"/>
                  </a:lnTo>
                  <a:lnTo>
                    <a:pt x="10417" y="131988"/>
                  </a:lnTo>
                  <a:lnTo>
                    <a:pt x="1603" y="69765"/>
                  </a:lnTo>
                  <a:lnTo>
                    <a:pt x="475" y="28689"/>
                  </a:lnTo>
                  <a:lnTo>
                    <a:pt x="3826" y="18306"/>
                  </a:lnTo>
                  <a:lnTo>
                    <a:pt x="16908" y="3650"/>
                  </a:lnTo>
                  <a:lnTo>
                    <a:pt x="25310" y="443"/>
                  </a:lnTo>
                  <a:lnTo>
                    <a:pt x="44004" y="0"/>
                  </a:lnTo>
                  <a:lnTo>
                    <a:pt x="74259" y="11917"/>
                  </a:lnTo>
                  <a:lnTo>
                    <a:pt x="131330" y="59585"/>
                  </a:lnTo>
                  <a:lnTo>
                    <a:pt x="135517" y="69319"/>
                  </a:lnTo>
                  <a:lnTo>
                    <a:pt x="137048" y="92613"/>
                  </a:lnTo>
                  <a:lnTo>
                    <a:pt x="133480" y="101866"/>
                  </a:lnTo>
                  <a:lnTo>
                    <a:pt x="120155" y="115267"/>
                  </a:lnTo>
                  <a:lnTo>
                    <a:pt x="99416" y="122003"/>
                  </a:lnTo>
                  <a:lnTo>
                    <a:pt x="78110" y="123827"/>
                  </a:lnTo>
                  <a:lnTo>
                    <a:pt x="52642" y="1168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481742" y="431380"/>
              <a:ext cx="160704" cy="114760"/>
            </a:xfrm>
            <a:custGeom>
              <a:avLst/>
              <a:gdLst/>
              <a:ahLst/>
              <a:cxnLst/>
              <a:rect l="0" t="0" r="0" b="0"/>
              <a:pathLst>
                <a:path w="160704" h="114760">
                  <a:moveTo>
                    <a:pt x="55418" y="84516"/>
                  </a:moveTo>
                  <a:lnTo>
                    <a:pt x="72186" y="78927"/>
                  </a:lnTo>
                  <a:lnTo>
                    <a:pt x="83538" y="66824"/>
                  </a:lnTo>
                  <a:lnTo>
                    <a:pt x="88202" y="58683"/>
                  </a:lnTo>
                  <a:lnTo>
                    <a:pt x="90266" y="40279"/>
                  </a:lnTo>
                  <a:lnTo>
                    <a:pt x="86114" y="21571"/>
                  </a:lnTo>
                  <a:lnTo>
                    <a:pt x="76470" y="5458"/>
                  </a:lnTo>
                  <a:lnTo>
                    <a:pt x="68283" y="1395"/>
                  </a:lnTo>
                  <a:lnTo>
                    <a:pt x="46708" y="0"/>
                  </a:lnTo>
                  <a:lnTo>
                    <a:pt x="27760" y="6399"/>
                  </a:lnTo>
                  <a:lnTo>
                    <a:pt x="19432" y="11381"/>
                  </a:lnTo>
                  <a:lnTo>
                    <a:pt x="7059" y="29395"/>
                  </a:lnTo>
                  <a:lnTo>
                    <a:pt x="0" y="51829"/>
                  </a:lnTo>
                  <a:lnTo>
                    <a:pt x="762" y="73498"/>
                  </a:lnTo>
                  <a:lnTo>
                    <a:pt x="13357" y="105428"/>
                  </a:lnTo>
                  <a:lnTo>
                    <a:pt x="20359" y="111325"/>
                  </a:lnTo>
                  <a:lnTo>
                    <a:pt x="28536" y="114087"/>
                  </a:lnTo>
                  <a:lnTo>
                    <a:pt x="37497" y="114759"/>
                  </a:lnTo>
                  <a:lnTo>
                    <a:pt x="53692" y="109265"/>
                  </a:lnTo>
                  <a:lnTo>
                    <a:pt x="61286" y="104525"/>
                  </a:lnTo>
                  <a:lnTo>
                    <a:pt x="72844" y="89899"/>
                  </a:lnTo>
                  <a:lnTo>
                    <a:pt x="77564" y="81086"/>
                  </a:lnTo>
                  <a:lnTo>
                    <a:pt x="83050" y="77550"/>
                  </a:lnTo>
                  <a:lnTo>
                    <a:pt x="89047" y="77532"/>
                  </a:lnTo>
                  <a:lnTo>
                    <a:pt x="121073" y="88726"/>
                  </a:lnTo>
                  <a:lnTo>
                    <a:pt x="137630" y="89117"/>
                  </a:lnTo>
                  <a:lnTo>
                    <a:pt x="160703" y="845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74681" y="252683"/>
              <a:ext cx="20408" cy="294799"/>
            </a:xfrm>
            <a:custGeom>
              <a:avLst/>
              <a:gdLst/>
              <a:ahLst/>
              <a:cxnLst/>
              <a:rect l="0" t="0" r="0" b="0"/>
              <a:pathLst>
                <a:path w="20408" h="294799">
                  <a:moveTo>
                    <a:pt x="9878" y="0"/>
                  </a:moveTo>
                  <a:lnTo>
                    <a:pt x="2642" y="27557"/>
                  </a:lnTo>
                  <a:lnTo>
                    <a:pt x="0" y="83779"/>
                  </a:lnTo>
                  <a:lnTo>
                    <a:pt x="5067" y="140292"/>
                  </a:lnTo>
                  <a:lnTo>
                    <a:pt x="8928" y="196515"/>
                  </a:lnTo>
                  <a:lnTo>
                    <a:pt x="12810" y="252681"/>
                  </a:lnTo>
                  <a:lnTo>
                    <a:pt x="2040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6911" y="600124"/>
              <a:ext cx="1368706" cy="52643"/>
            </a:xfrm>
            <a:custGeom>
              <a:avLst/>
              <a:gdLst/>
              <a:ahLst/>
              <a:cxnLst/>
              <a:rect l="0" t="0" r="0" b="0"/>
              <a:pathLst>
                <a:path w="1368706" h="52643">
                  <a:moveTo>
                    <a:pt x="1368705" y="10528"/>
                  </a:moveTo>
                  <a:lnTo>
                    <a:pt x="1310088" y="10528"/>
                  </a:lnTo>
                  <a:lnTo>
                    <a:pt x="1257084" y="9359"/>
                  </a:lnTo>
                  <a:lnTo>
                    <a:pt x="1205367" y="2195"/>
                  </a:lnTo>
                  <a:lnTo>
                    <a:pt x="1145108" y="433"/>
                  </a:lnTo>
                  <a:lnTo>
                    <a:pt x="1088145" y="86"/>
                  </a:lnTo>
                  <a:lnTo>
                    <a:pt x="1028713" y="17"/>
                  </a:lnTo>
                  <a:lnTo>
                    <a:pt x="966584" y="3"/>
                  </a:lnTo>
                  <a:lnTo>
                    <a:pt x="909251" y="0"/>
                  </a:lnTo>
                  <a:lnTo>
                    <a:pt x="852866" y="0"/>
                  </a:lnTo>
                  <a:lnTo>
                    <a:pt x="796668" y="5589"/>
                  </a:lnTo>
                  <a:lnTo>
                    <a:pt x="733271" y="9553"/>
                  </a:lnTo>
                  <a:lnTo>
                    <a:pt x="686499" y="10239"/>
                  </a:lnTo>
                  <a:lnTo>
                    <a:pt x="630397" y="11613"/>
                  </a:lnTo>
                  <a:lnTo>
                    <a:pt x="577379" y="17739"/>
                  </a:lnTo>
                  <a:lnTo>
                    <a:pt x="516950" y="20401"/>
                  </a:lnTo>
                  <a:lnTo>
                    <a:pt x="467856" y="20863"/>
                  </a:lnTo>
                  <a:lnTo>
                    <a:pt x="411975" y="20999"/>
                  </a:lnTo>
                  <a:lnTo>
                    <a:pt x="351870" y="26635"/>
                  </a:lnTo>
                  <a:lnTo>
                    <a:pt x="290561" y="30607"/>
                  </a:lnTo>
                  <a:lnTo>
                    <a:pt x="232177" y="31392"/>
                  </a:lnTo>
                  <a:lnTo>
                    <a:pt x="181173" y="37136"/>
                  </a:lnTo>
                  <a:lnTo>
                    <a:pt x="121662" y="48366"/>
                  </a:lnTo>
                  <a:lnTo>
                    <a:pt x="63633" y="51798"/>
                  </a:lnTo>
                  <a:lnTo>
                    <a:pt x="27433" y="5239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95129" y="379025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347854" y="143009"/>
            <a:ext cx="3895546" cy="498343"/>
            <a:chOff x="2347854" y="143009"/>
            <a:chExt cx="3895546" cy="498343"/>
          </a:xfrm>
        </p:grpSpPr>
        <p:sp>
          <p:nvSpPr>
            <p:cNvPr id="17" name="Freeform 16"/>
            <p:cNvSpPr/>
            <p:nvPr/>
          </p:nvSpPr>
          <p:spPr>
            <a:xfrm>
              <a:off x="2516310" y="200041"/>
              <a:ext cx="8385" cy="273742"/>
            </a:xfrm>
            <a:custGeom>
              <a:avLst/>
              <a:gdLst/>
              <a:ahLst/>
              <a:cxnLst/>
              <a:rect l="0" t="0" r="0" b="0"/>
              <a:pathLst>
                <a:path w="8385" h="273742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1170" y="165971"/>
                  </a:lnTo>
                  <a:lnTo>
                    <a:pt x="8334" y="229403"/>
                  </a:lnTo>
                  <a:lnTo>
                    <a:pt x="8384" y="254035"/>
                  </a:lnTo>
                  <a:lnTo>
                    <a:pt x="6759" y="26060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347854" y="147398"/>
              <a:ext cx="326385" cy="42115"/>
            </a:xfrm>
            <a:custGeom>
              <a:avLst/>
              <a:gdLst/>
              <a:ahLst/>
              <a:cxnLst/>
              <a:rect l="0" t="0" r="0" b="0"/>
              <a:pathLst>
                <a:path w="326385" h="42115">
                  <a:moveTo>
                    <a:pt x="326384" y="0"/>
                  </a:moveTo>
                  <a:lnTo>
                    <a:pt x="267767" y="0"/>
                  </a:lnTo>
                  <a:lnTo>
                    <a:pt x="206357" y="7236"/>
                  </a:lnTo>
                  <a:lnTo>
                    <a:pt x="147954" y="12998"/>
                  </a:lnTo>
                  <a:lnTo>
                    <a:pt x="91357" y="25055"/>
                  </a:lnTo>
                  <a:lnTo>
                    <a:pt x="37457" y="375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32124" y="147398"/>
              <a:ext cx="326384" cy="315856"/>
            </a:xfrm>
            <a:custGeom>
              <a:avLst/>
              <a:gdLst/>
              <a:ahLst/>
              <a:cxnLst/>
              <a:rect l="0" t="0" r="0" b="0"/>
              <a:pathLst>
                <a:path w="326384" h="315856">
                  <a:moveTo>
                    <a:pt x="0" y="0"/>
                  </a:moveTo>
                  <a:lnTo>
                    <a:pt x="5589" y="58617"/>
                  </a:lnTo>
                  <a:lnTo>
                    <a:pt x="16788" y="121197"/>
                  </a:lnTo>
                  <a:lnTo>
                    <a:pt x="20962" y="171351"/>
                  </a:lnTo>
                  <a:lnTo>
                    <a:pt x="32260" y="227693"/>
                  </a:lnTo>
                  <a:lnTo>
                    <a:pt x="36565" y="250936"/>
                  </a:lnTo>
                  <a:lnTo>
                    <a:pt x="34751" y="275563"/>
                  </a:lnTo>
                  <a:lnTo>
                    <a:pt x="56152" y="223195"/>
                  </a:lnTo>
                  <a:lnTo>
                    <a:pt x="62002" y="215478"/>
                  </a:lnTo>
                  <a:lnTo>
                    <a:pt x="71750" y="211502"/>
                  </a:lnTo>
                  <a:lnTo>
                    <a:pt x="98179" y="210205"/>
                  </a:lnTo>
                  <a:lnTo>
                    <a:pt x="109907" y="215006"/>
                  </a:lnTo>
                  <a:lnTo>
                    <a:pt x="129176" y="232819"/>
                  </a:lnTo>
                  <a:lnTo>
                    <a:pt x="156452" y="292760"/>
                  </a:lnTo>
                  <a:lnTo>
                    <a:pt x="161951" y="307930"/>
                  </a:lnTo>
                  <a:lnTo>
                    <a:pt x="160496" y="302975"/>
                  </a:lnTo>
                  <a:lnTo>
                    <a:pt x="164278" y="280453"/>
                  </a:lnTo>
                  <a:lnTo>
                    <a:pt x="178396" y="257143"/>
                  </a:lnTo>
                  <a:lnTo>
                    <a:pt x="197398" y="235418"/>
                  </a:lnTo>
                  <a:lnTo>
                    <a:pt x="223435" y="219752"/>
                  </a:lnTo>
                  <a:lnTo>
                    <a:pt x="282382" y="197207"/>
                  </a:lnTo>
                  <a:lnTo>
                    <a:pt x="320421" y="171406"/>
                  </a:lnTo>
                  <a:lnTo>
                    <a:pt x="323578" y="164574"/>
                  </a:lnTo>
                  <a:lnTo>
                    <a:pt x="323344" y="157679"/>
                  </a:lnTo>
                  <a:lnTo>
                    <a:pt x="320847" y="150743"/>
                  </a:lnTo>
                  <a:lnTo>
                    <a:pt x="314504" y="146119"/>
                  </a:lnTo>
                  <a:lnTo>
                    <a:pt x="294977" y="140981"/>
                  </a:lnTo>
                  <a:lnTo>
                    <a:pt x="257676" y="143678"/>
                  </a:lnTo>
                  <a:lnTo>
                    <a:pt x="236965" y="151985"/>
                  </a:lnTo>
                  <a:lnTo>
                    <a:pt x="228167" y="157475"/>
                  </a:lnTo>
                  <a:lnTo>
                    <a:pt x="204605" y="187560"/>
                  </a:lnTo>
                  <a:lnTo>
                    <a:pt x="193985" y="226109"/>
                  </a:lnTo>
                  <a:lnTo>
                    <a:pt x="196427" y="267167"/>
                  </a:lnTo>
                  <a:lnTo>
                    <a:pt x="201141" y="277547"/>
                  </a:lnTo>
                  <a:lnTo>
                    <a:pt x="215738" y="292201"/>
                  </a:lnTo>
                  <a:lnTo>
                    <a:pt x="243687" y="307027"/>
                  </a:lnTo>
                  <a:lnTo>
                    <a:pt x="300213" y="314693"/>
                  </a:lnTo>
                  <a:lnTo>
                    <a:pt x="32638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17498" y="288497"/>
              <a:ext cx="204264" cy="159462"/>
            </a:xfrm>
            <a:custGeom>
              <a:avLst/>
              <a:gdLst/>
              <a:ahLst/>
              <a:cxnLst/>
              <a:rect l="0" t="0" r="0" b="0"/>
              <a:pathLst>
                <a:path w="204264" h="159462">
                  <a:moveTo>
                    <a:pt x="130564" y="48414"/>
                  </a:moveTo>
                  <a:lnTo>
                    <a:pt x="120988" y="24368"/>
                  </a:lnTo>
                  <a:lnTo>
                    <a:pt x="110320" y="10041"/>
                  </a:lnTo>
                  <a:lnTo>
                    <a:pt x="91541" y="2114"/>
                  </a:lnTo>
                  <a:lnTo>
                    <a:pt x="79982" y="0"/>
                  </a:lnTo>
                  <a:lnTo>
                    <a:pt x="69936" y="930"/>
                  </a:lnTo>
                  <a:lnTo>
                    <a:pt x="52535" y="8203"/>
                  </a:lnTo>
                  <a:lnTo>
                    <a:pt x="29585" y="31041"/>
                  </a:lnTo>
                  <a:lnTo>
                    <a:pt x="5251" y="80485"/>
                  </a:lnTo>
                  <a:lnTo>
                    <a:pt x="0" y="101272"/>
                  </a:lnTo>
                  <a:lnTo>
                    <a:pt x="1566" y="122210"/>
                  </a:lnTo>
                  <a:lnTo>
                    <a:pt x="9281" y="140094"/>
                  </a:lnTo>
                  <a:lnTo>
                    <a:pt x="14613" y="148139"/>
                  </a:lnTo>
                  <a:lnTo>
                    <a:pt x="22848" y="153502"/>
                  </a:lnTo>
                  <a:lnTo>
                    <a:pt x="44476" y="159461"/>
                  </a:lnTo>
                  <a:lnTo>
                    <a:pt x="66566" y="155870"/>
                  </a:lnTo>
                  <a:lnTo>
                    <a:pt x="86913" y="145305"/>
                  </a:lnTo>
                  <a:lnTo>
                    <a:pt x="103754" y="128912"/>
                  </a:lnTo>
                  <a:lnTo>
                    <a:pt x="129344" y="71175"/>
                  </a:lnTo>
                  <a:lnTo>
                    <a:pt x="133260" y="60079"/>
                  </a:lnTo>
                  <a:lnTo>
                    <a:pt x="135871" y="58530"/>
                  </a:lnTo>
                  <a:lnTo>
                    <a:pt x="146300" y="88714"/>
                  </a:lnTo>
                  <a:lnTo>
                    <a:pt x="170807" y="131450"/>
                  </a:lnTo>
                  <a:lnTo>
                    <a:pt x="204263" y="15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42818" y="350130"/>
              <a:ext cx="242157" cy="134181"/>
            </a:xfrm>
            <a:custGeom>
              <a:avLst/>
              <a:gdLst/>
              <a:ahLst/>
              <a:cxnLst/>
              <a:rect l="0" t="0" r="0" b="0"/>
              <a:pathLst>
                <a:path w="242157" h="134181">
                  <a:moveTo>
                    <a:pt x="0" y="7838"/>
                  </a:moveTo>
                  <a:lnTo>
                    <a:pt x="3120" y="50530"/>
                  </a:lnTo>
                  <a:lnTo>
                    <a:pt x="9553" y="101718"/>
                  </a:lnTo>
                  <a:lnTo>
                    <a:pt x="16711" y="40438"/>
                  </a:lnTo>
                  <a:lnTo>
                    <a:pt x="33417" y="11258"/>
                  </a:lnTo>
                  <a:lnTo>
                    <a:pt x="39826" y="3099"/>
                  </a:lnTo>
                  <a:lnTo>
                    <a:pt x="46438" y="0"/>
                  </a:lnTo>
                  <a:lnTo>
                    <a:pt x="53186" y="273"/>
                  </a:lnTo>
                  <a:lnTo>
                    <a:pt x="60024" y="2795"/>
                  </a:lnTo>
                  <a:lnTo>
                    <a:pt x="73861" y="18075"/>
                  </a:lnTo>
                  <a:lnTo>
                    <a:pt x="101807" y="60423"/>
                  </a:lnTo>
                  <a:lnTo>
                    <a:pt x="107646" y="63952"/>
                  </a:lnTo>
                  <a:lnTo>
                    <a:pt x="112709" y="62795"/>
                  </a:lnTo>
                  <a:lnTo>
                    <a:pt x="117253" y="58514"/>
                  </a:lnTo>
                  <a:lnTo>
                    <a:pt x="142837" y="11508"/>
                  </a:lnTo>
                  <a:lnTo>
                    <a:pt x="151377" y="3266"/>
                  </a:lnTo>
                  <a:lnTo>
                    <a:pt x="160579" y="111"/>
                  </a:lnTo>
                  <a:lnTo>
                    <a:pt x="180163" y="2844"/>
                  </a:lnTo>
                  <a:lnTo>
                    <a:pt x="197446" y="14977"/>
                  </a:lnTo>
                  <a:lnTo>
                    <a:pt x="220330" y="44659"/>
                  </a:lnTo>
                  <a:lnTo>
                    <a:pt x="232455" y="69826"/>
                  </a:lnTo>
                  <a:lnTo>
                    <a:pt x="240240" y="114753"/>
                  </a:lnTo>
                  <a:lnTo>
                    <a:pt x="242156" y="1341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19626" y="315854"/>
              <a:ext cx="109599" cy="154510"/>
            </a:xfrm>
            <a:custGeom>
              <a:avLst/>
              <a:gdLst/>
              <a:ahLst/>
              <a:cxnLst/>
              <a:rect l="0" t="0" r="0" b="0"/>
              <a:pathLst>
                <a:path w="109599" h="154510">
                  <a:moveTo>
                    <a:pt x="70633" y="10529"/>
                  </a:moveTo>
                  <a:lnTo>
                    <a:pt x="39351" y="20104"/>
                  </a:lnTo>
                  <a:lnTo>
                    <a:pt x="23194" y="30772"/>
                  </a:lnTo>
                  <a:lnTo>
                    <a:pt x="11335" y="46432"/>
                  </a:lnTo>
                  <a:lnTo>
                    <a:pt x="3334" y="66260"/>
                  </a:lnTo>
                  <a:lnTo>
                    <a:pt x="0" y="102561"/>
                  </a:lnTo>
                  <a:lnTo>
                    <a:pt x="3365" y="125132"/>
                  </a:lnTo>
                  <a:lnTo>
                    <a:pt x="8240" y="133724"/>
                  </a:lnTo>
                  <a:lnTo>
                    <a:pt x="23016" y="146391"/>
                  </a:lnTo>
                  <a:lnTo>
                    <a:pt x="44400" y="152800"/>
                  </a:lnTo>
                  <a:lnTo>
                    <a:pt x="56654" y="154509"/>
                  </a:lnTo>
                  <a:lnTo>
                    <a:pt x="76508" y="150170"/>
                  </a:lnTo>
                  <a:lnTo>
                    <a:pt x="85078" y="145737"/>
                  </a:lnTo>
                  <a:lnTo>
                    <a:pt x="97720" y="131453"/>
                  </a:lnTo>
                  <a:lnTo>
                    <a:pt x="106068" y="112236"/>
                  </a:lnTo>
                  <a:lnTo>
                    <a:pt x="109598" y="75109"/>
                  </a:lnTo>
                  <a:lnTo>
                    <a:pt x="102585" y="36813"/>
                  </a:lnTo>
                  <a:lnTo>
                    <a:pt x="92243" y="17921"/>
                  </a:lnTo>
                  <a:lnTo>
                    <a:pt x="82967" y="7965"/>
                  </a:lnTo>
                  <a:lnTo>
                    <a:pt x="706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85015" y="326383"/>
              <a:ext cx="87448" cy="145586"/>
            </a:xfrm>
            <a:custGeom>
              <a:avLst/>
              <a:gdLst/>
              <a:ahLst/>
              <a:cxnLst/>
              <a:rect l="0" t="0" r="0" b="0"/>
              <a:pathLst>
                <a:path w="87448" h="145586">
                  <a:moveTo>
                    <a:pt x="0" y="10528"/>
                  </a:moveTo>
                  <a:lnTo>
                    <a:pt x="8333" y="48006"/>
                  </a:lnTo>
                  <a:lnTo>
                    <a:pt x="10095" y="99430"/>
                  </a:lnTo>
                  <a:lnTo>
                    <a:pt x="21579" y="135136"/>
                  </a:lnTo>
                  <a:lnTo>
                    <a:pt x="28424" y="141563"/>
                  </a:lnTo>
                  <a:lnTo>
                    <a:pt x="36497" y="144678"/>
                  </a:lnTo>
                  <a:lnTo>
                    <a:pt x="45388" y="145585"/>
                  </a:lnTo>
                  <a:lnTo>
                    <a:pt x="53655" y="142680"/>
                  </a:lnTo>
                  <a:lnTo>
                    <a:pt x="69081" y="130094"/>
                  </a:lnTo>
                  <a:lnTo>
                    <a:pt x="85329" y="103277"/>
                  </a:lnTo>
                  <a:lnTo>
                    <a:pt x="87447" y="80216"/>
                  </a:lnTo>
                  <a:lnTo>
                    <a:pt x="84652" y="1818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42943" y="360967"/>
              <a:ext cx="126343" cy="144401"/>
            </a:xfrm>
            <a:custGeom>
              <a:avLst/>
              <a:gdLst/>
              <a:ahLst/>
              <a:cxnLst/>
              <a:rect l="0" t="0" r="0" b="0"/>
              <a:pathLst>
                <a:path w="126343" h="144401">
                  <a:moveTo>
                    <a:pt x="0" y="28587"/>
                  </a:moveTo>
                  <a:lnTo>
                    <a:pt x="8333" y="66065"/>
                  </a:lnTo>
                  <a:lnTo>
                    <a:pt x="15684" y="111899"/>
                  </a:lnTo>
                  <a:lnTo>
                    <a:pt x="17475" y="114544"/>
                  </a:lnTo>
                  <a:lnTo>
                    <a:pt x="18668" y="111628"/>
                  </a:lnTo>
                  <a:lnTo>
                    <a:pt x="21912" y="54687"/>
                  </a:lnTo>
                  <a:lnTo>
                    <a:pt x="30539" y="20722"/>
                  </a:lnTo>
                  <a:lnTo>
                    <a:pt x="41259" y="3255"/>
                  </a:lnTo>
                  <a:lnTo>
                    <a:pt x="48563" y="0"/>
                  </a:lnTo>
                  <a:lnTo>
                    <a:pt x="56942" y="171"/>
                  </a:lnTo>
                  <a:lnTo>
                    <a:pt x="74440" y="6599"/>
                  </a:lnTo>
                  <a:lnTo>
                    <a:pt x="90016" y="17255"/>
                  </a:lnTo>
                  <a:lnTo>
                    <a:pt x="101618" y="32909"/>
                  </a:lnTo>
                  <a:lnTo>
                    <a:pt x="118598" y="71555"/>
                  </a:lnTo>
                  <a:lnTo>
                    <a:pt x="125321" y="125550"/>
                  </a:lnTo>
                  <a:lnTo>
                    <a:pt x="126342" y="144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32455" y="157927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10723" y="171757"/>
                  </a:lnTo>
                  <a:lnTo>
                    <a:pt x="21789" y="222790"/>
                  </a:lnTo>
                  <a:lnTo>
                    <a:pt x="29651" y="277585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58756" y="273740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10529"/>
                  </a:moveTo>
                  <a:lnTo>
                    <a:pt x="151953" y="1464"/>
                  </a:lnTo>
                  <a:lnTo>
                    <a:pt x="90543" y="290"/>
                  </a:lnTo>
                  <a:lnTo>
                    <a:pt x="35260" y="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57916" y="165753"/>
              <a:ext cx="297543" cy="348703"/>
            </a:xfrm>
            <a:custGeom>
              <a:avLst/>
              <a:gdLst/>
              <a:ahLst/>
              <a:cxnLst/>
              <a:rect l="0" t="0" r="0" b="0"/>
              <a:pathLst>
                <a:path w="297543" h="348703">
                  <a:moveTo>
                    <a:pt x="132550" y="265915"/>
                  </a:moveTo>
                  <a:lnTo>
                    <a:pt x="112307" y="221952"/>
                  </a:lnTo>
                  <a:lnTo>
                    <a:pt x="87557" y="197257"/>
                  </a:lnTo>
                  <a:lnTo>
                    <a:pt x="77989" y="193237"/>
                  </a:lnTo>
                  <a:lnTo>
                    <a:pt x="57998" y="191889"/>
                  </a:lnTo>
                  <a:lnTo>
                    <a:pt x="40534" y="198310"/>
                  </a:lnTo>
                  <a:lnTo>
                    <a:pt x="32601" y="203297"/>
                  </a:lnTo>
                  <a:lnTo>
                    <a:pt x="10259" y="232674"/>
                  </a:lnTo>
                  <a:lnTo>
                    <a:pt x="0" y="271013"/>
                  </a:lnTo>
                  <a:lnTo>
                    <a:pt x="2549" y="306420"/>
                  </a:lnTo>
                  <a:lnTo>
                    <a:pt x="10713" y="339138"/>
                  </a:lnTo>
                  <a:lnTo>
                    <a:pt x="16230" y="345146"/>
                  </a:lnTo>
                  <a:lnTo>
                    <a:pt x="23418" y="347981"/>
                  </a:lnTo>
                  <a:lnTo>
                    <a:pt x="31719" y="348702"/>
                  </a:lnTo>
                  <a:lnTo>
                    <a:pt x="47182" y="343263"/>
                  </a:lnTo>
                  <a:lnTo>
                    <a:pt x="76173" y="320708"/>
                  </a:lnTo>
                  <a:lnTo>
                    <a:pt x="109427" y="265179"/>
                  </a:lnTo>
                  <a:lnTo>
                    <a:pt x="127939" y="214080"/>
                  </a:lnTo>
                  <a:lnTo>
                    <a:pt x="138073" y="165809"/>
                  </a:lnTo>
                  <a:lnTo>
                    <a:pt x="141595" y="114461"/>
                  </a:lnTo>
                  <a:lnTo>
                    <a:pt x="141469" y="64542"/>
                  </a:lnTo>
                  <a:lnTo>
                    <a:pt x="128367" y="3914"/>
                  </a:lnTo>
                  <a:lnTo>
                    <a:pt x="123912" y="0"/>
                  </a:lnTo>
                  <a:lnTo>
                    <a:pt x="118602" y="901"/>
                  </a:lnTo>
                  <a:lnTo>
                    <a:pt x="112723" y="5011"/>
                  </a:lnTo>
                  <a:lnTo>
                    <a:pt x="106190" y="22056"/>
                  </a:lnTo>
                  <a:lnTo>
                    <a:pt x="101997" y="76715"/>
                  </a:lnTo>
                  <a:lnTo>
                    <a:pt x="108404" y="129366"/>
                  </a:lnTo>
                  <a:lnTo>
                    <a:pt x="111748" y="178013"/>
                  </a:lnTo>
                  <a:lnTo>
                    <a:pt x="118457" y="234021"/>
                  </a:lnTo>
                  <a:lnTo>
                    <a:pt x="124437" y="292933"/>
                  </a:lnTo>
                  <a:lnTo>
                    <a:pt x="127141" y="304984"/>
                  </a:lnTo>
                  <a:lnTo>
                    <a:pt x="132454" y="311848"/>
                  </a:lnTo>
                  <a:lnTo>
                    <a:pt x="139505" y="315255"/>
                  </a:lnTo>
                  <a:lnTo>
                    <a:pt x="147715" y="316355"/>
                  </a:lnTo>
                  <a:lnTo>
                    <a:pt x="154359" y="313580"/>
                  </a:lnTo>
                  <a:lnTo>
                    <a:pt x="164859" y="301137"/>
                  </a:lnTo>
                  <a:lnTo>
                    <a:pt x="183472" y="266893"/>
                  </a:lnTo>
                  <a:lnTo>
                    <a:pt x="208859" y="250737"/>
                  </a:lnTo>
                  <a:lnTo>
                    <a:pt x="264825" y="231132"/>
                  </a:lnTo>
                  <a:lnTo>
                    <a:pt x="294055" y="214795"/>
                  </a:lnTo>
                  <a:lnTo>
                    <a:pt x="297542" y="207268"/>
                  </a:lnTo>
                  <a:lnTo>
                    <a:pt x="297527" y="198741"/>
                  </a:lnTo>
                  <a:lnTo>
                    <a:pt x="295177" y="189547"/>
                  </a:lnTo>
                  <a:lnTo>
                    <a:pt x="290101" y="182248"/>
                  </a:lnTo>
                  <a:lnTo>
                    <a:pt x="275103" y="171018"/>
                  </a:lnTo>
                  <a:lnTo>
                    <a:pt x="256738" y="168366"/>
                  </a:lnTo>
                  <a:lnTo>
                    <a:pt x="236878" y="172257"/>
                  </a:lnTo>
                  <a:lnTo>
                    <a:pt x="207136" y="187602"/>
                  </a:lnTo>
                  <a:lnTo>
                    <a:pt x="190656" y="200303"/>
                  </a:lnTo>
                  <a:lnTo>
                    <a:pt x="173813" y="226197"/>
                  </a:lnTo>
                  <a:lnTo>
                    <a:pt x="167003" y="261686"/>
                  </a:lnTo>
                  <a:lnTo>
                    <a:pt x="170574" y="296247"/>
                  </a:lnTo>
                  <a:lnTo>
                    <a:pt x="179086" y="314881"/>
                  </a:lnTo>
                  <a:lnTo>
                    <a:pt x="184631" y="323125"/>
                  </a:lnTo>
                  <a:lnTo>
                    <a:pt x="203270" y="335406"/>
                  </a:lnTo>
                  <a:lnTo>
                    <a:pt x="214792" y="340318"/>
                  </a:lnTo>
                  <a:lnTo>
                    <a:pt x="224813" y="341253"/>
                  </a:lnTo>
                  <a:lnTo>
                    <a:pt x="269420" y="3290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90507" y="342434"/>
              <a:ext cx="132213" cy="298918"/>
            </a:xfrm>
            <a:custGeom>
              <a:avLst/>
              <a:gdLst/>
              <a:ahLst/>
              <a:cxnLst/>
              <a:rect l="0" t="0" r="0" b="0"/>
              <a:pathLst>
                <a:path w="132213" h="298918">
                  <a:moveTo>
                    <a:pt x="0" y="110291"/>
                  </a:moveTo>
                  <a:lnTo>
                    <a:pt x="3120" y="152983"/>
                  </a:lnTo>
                  <a:lnTo>
                    <a:pt x="9066" y="205811"/>
                  </a:lnTo>
                  <a:lnTo>
                    <a:pt x="17476" y="264167"/>
                  </a:lnTo>
                  <a:lnTo>
                    <a:pt x="18826" y="298473"/>
                  </a:lnTo>
                  <a:lnTo>
                    <a:pt x="17231" y="298917"/>
                  </a:lnTo>
                  <a:lnTo>
                    <a:pt x="14997" y="295703"/>
                  </a:lnTo>
                  <a:lnTo>
                    <a:pt x="11117" y="241191"/>
                  </a:lnTo>
                  <a:lnTo>
                    <a:pt x="10645" y="181381"/>
                  </a:lnTo>
                  <a:lnTo>
                    <a:pt x="3316" y="123337"/>
                  </a:lnTo>
                  <a:lnTo>
                    <a:pt x="655" y="59879"/>
                  </a:lnTo>
                  <a:lnTo>
                    <a:pt x="2631" y="32903"/>
                  </a:lnTo>
                  <a:lnTo>
                    <a:pt x="11308" y="13115"/>
                  </a:lnTo>
                  <a:lnTo>
                    <a:pt x="19237" y="6903"/>
                  </a:lnTo>
                  <a:lnTo>
                    <a:pt x="40526" y="0"/>
                  </a:lnTo>
                  <a:lnTo>
                    <a:pt x="50414" y="499"/>
                  </a:lnTo>
                  <a:lnTo>
                    <a:pt x="76679" y="12379"/>
                  </a:lnTo>
                  <a:lnTo>
                    <a:pt x="121145" y="44119"/>
                  </a:lnTo>
                  <a:lnTo>
                    <a:pt x="129882" y="64114"/>
                  </a:lnTo>
                  <a:lnTo>
                    <a:pt x="132212" y="75997"/>
                  </a:lnTo>
                  <a:lnTo>
                    <a:pt x="131425" y="86258"/>
                  </a:lnTo>
                  <a:lnTo>
                    <a:pt x="124312" y="103899"/>
                  </a:lnTo>
                  <a:lnTo>
                    <a:pt x="110232" y="116419"/>
                  </a:lnTo>
                  <a:lnTo>
                    <a:pt x="101564" y="121395"/>
                  </a:lnTo>
                  <a:lnTo>
                    <a:pt x="82574" y="123805"/>
                  </a:lnTo>
                  <a:lnTo>
                    <a:pt x="42114" y="1208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72756" y="336911"/>
              <a:ext cx="130499" cy="133888"/>
            </a:xfrm>
            <a:custGeom>
              <a:avLst/>
              <a:gdLst/>
              <a:ahLst/>
              <a:cxnLst/>
              <a:rect l="0" t="0" r="0" b="0"/>
              <a:pathLst>
                <a:path w="130499" h="133888">
                  <a:moveTo>
                    <a:pt x="102021" y="10529"/>
                  </a:moveTo>
                  <a:lnTo>
                    <a:pt x="85254" y="4940"/>
                  </a:lnTo>
                  <a:lnTo>
                    <a:pt x="67663" y="5315"/>
                  </a:lnTo>
                  <a:lnTo>
                    <a:pt x="48146" y="10551"/>
                  </a:lnTo>
                  <a:lnTo>
                    <a:pt x="27774" y="20677"/>
                  </a:lnTo>
                  <a:lnTo>
                    <a:pt x="13260" y="36096"/>
                  </a:lnTo>
                  <a:lnTo>
                    <a:pt x="4080" y="55817"/>
                  </a:lnTo>
                  <a:lnTo>
                    <a:pt x="0" y="80180"/>
                  </a:lnTo>
                  <a:lnTo>
                    <a:pt x="4426" y="100367"/>
                  </a:lnTo>
                  <a:lnTo>
                    <a:pt x="8881" y="109025"/>
                  </a:lnTo>
                  <a:lnTo>
                    <a:pt x="23191" y="121765"/>
                  </a:lnTo>
                  <a:lnTo>
                    <a:pt x="31920" y="126801"/>
                  </a:lnTo>
                  <a:lnTo>
                    <a:pt x="72152" y="133887"/>
                  </a:lnTo>
                  <a:lnTo>
                    <a:pt x="94985" y="129306"/>
                  </a:lnTo>
                  <a:lnTo>
                    <a:pt x="104349" y="124808"/>
                  </a:lnTo>
                  <a:lnTo>
                    <a:pt x="117874" y="110453"/>
                  </a:lnTo>
                  <a:lnTo>
                    <a:pt x="126614" y="91204"/>
                  </a:lnTo>
                  <a:lnTo>
                    <a:pt x="130498" y="67052"/>
                  </a:lnTo>
                  <a:lnTo>
                    <a:pt x="125986" y="43839"/>
                  </a:lnTo>
                  <a:lnTo>
                    <a:pt x="116182" y="24164"/>
                  </a:lnTo>
                  <a:lnTo>
                    <a:pt x="914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48477" y="313082"/>
              <a:ext cx="136222" cy="159392"/>
            </a:xfrm>
            <a:custGeom>
              <a:avLst/>
              <a:gdLst/>
              <a:ahLst/>
              <a:cxnLst/>
              <a:rect l="0" t="0" r="0" b="0"/>
              <a:pathLst>
                <a:path w="136222" h="159392">
                  <a:moveTo>
                    <a:pt x="105284" y="13301"/>
                  </a:moveTo>
                  <a:lnTo>
                    <a:pt x="94106" y="2123"/>
                  </a:lnTo>
                  <a:lnTo>
                    <a:pt x="87303" y="0"/>
                  </a:lnTo>
                  <a:lnTo>
                    <a:pt x="70387" y="760"/>
                  </a:lnTo>
                  <a:lnTo>
                    <a:pt x="41132" y="13355"/>
                  </a:lnTo>
                  <a:lnTo>
                    <a:pt x="26859" y="28533"/>
                  </a:lnTo>
                  <a:lnTo>
                    <a:pt x="21415" y="37493"/>
                  </a:lnTo>
                  <a:lnTo>
                    <a:pt x="20126" y="45807"/>
                  </a:lnTo>
                  <a:lnTo>
                    <a:pt x="21606" y="53689"/>
                  </a:lnTo>
                  <a:lnTo>
                    <a:pt x="24932" y="61283"/>
                  </a:lnTo>
                  <a:lnTo>
                    <a:pt x="37987" y="72841"/>
                  </a:lnTo>
                  <a:lnTo>
                    <a:pt x="92306" y="93541"/>
                  </a:lnTo>
                  <a:lnTo>
                    <a:pt x="114724" y="100826"/>
                  </a:lnTo>
                  <a:lnTo>
                    <a:pt x="130147" y="114202"/>
                  </a:lnTo>
                  <a:lnTo>
                    <a:pt x="135897" y="122682"/>
                  </a:lnTo>
                  <a:lnTo>
                    <a:pt x="136221" y="130676"/>
                  </a:lnTo>
                  <a:lnTo>
                    <a:pt x="132928" y="138344"/>
                  </a:lnTo>
                  <a:lnTo>
                    <a:pt x="127223" y="145796"/>
                  </a:lnTo>
                  <a:lnTo>
                    <a:pt x="105287" y="154076"/>
                  </a:lnTo>
                  <a:lnTo>
                    <a:pt x="49133" y="159391"/>
                  </a:lnTo>
                  <a:lnTo>
                    <a:pt x="0" y="150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80103" y="368497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01160" y="25268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48559" y="210569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7236" y="165006"/>
                  </a:lnTo>
                  <a:lnTo>
                    <a:pt x="12998" y="217991"/>
                  </a:lnTo>
                  <a:lnTo>
                    <a:pt x="18669" y="251764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74860" y="347440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9525" y="0"/>
                  </a:lnTo>
                  <a:lnTo>
                    <a:pt x="6039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867371" y="313737"/>
              <a:ext cx="123345" cy="191631"/>
            </a:xfrm>
            <a:custGeom>
              <a:avLst/>
              <a:gdLst/>
              <a:ahLst/>
              <a:cxnLst/>
              <a:rect l="0" t="0" r="0" b="0"/>
              <a:pathLst>
                <a:path w="123345" h="191631">
                  <a:moveTo>
                    <a:pt x="7530" y="75817"/>
                  </a:moveTo>
                  <a:lnTo>
                    <a:pt x="45008" y="84150"/>
                  </a:lnTo>
                  <a:lnTo>
                    <a:pt x="57082" y="84882"/>
                  </a:lnTo>
                  <a:lnTo>
                    <a:pt x="76736" y="79456"/>
                  </a:lnTo>
                  <a:lnTo>
                    <a:pt x="108418" y="56909"/>
                  </a:lnTo>
                  <a:lnTo>
                    <a:pt x="112224" y="48003"/>
                  </a:lnTo>
                  <a:lnTo>
                    <a:pt x="113332" y="25631"/>
                  </a:lnTo>
                  <a:lnTo>
                    <a:pt x="108480" y="16623"/>
                  </a:lnTo>
                  <a:lnTo>
                    <a:pt x="90612" y="3495"/>
                  </a:lnTo>
                  <a:lnTo>
                    <a:pt x="67072" y="0"/>
                  </a:lnTo>
                  <a:lnTo>
                    <a:pt x="43352" y="3516"/>
                  </a:lnTo>
                  <a:lnTo>
                    <a:pt x="25011" y="12878"/>
                  </a:lnTo>
                  <a:lnTo>
                    <a:pt x="12180" y="27957"/>
                  </a:lnTo>
                  <a:lnTo>
                    <a:pt x="3748" y="47527"/>
                  </a:lnTo>
                  <a:lnTo>
                    <a:pt x="0" y="71822"/>
                  </a:lnTo>
                  <a:lnTo>
                    <a:pt x="9068" y="111808"/>
                  </a:lnTo>
                  <a:lnTo>
                    <a:pt x="26573" y="142113"/>
                  </a:lnTo>
                  <a:lnTo>
                    <a:pt x="46578" y="165910"/>
                  </a:lnTo>
                  <a:lnTo>
                    <a:pt x="78502" y="182190"/>
                  </a:lnTo>
                  <a:lnTo>
                    <a:pt x="123344" y="191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067269" y="143009"/>
              <a:ext cx="176131" cy="376658"/>
            </a:xfrm>
            <a:custGeom>
              <a:avLst/>
              <a:gdLst/>
              <a:ahLst/>
              <a:cxnLst/>
              <a:rect l="0" t="0" r="0" b="0"/>
              <a:pathLst>
                <a:path w="176131" h="376658">
                  <a:moveTo>
                    <a:pt x="112959" y="320244"/>
                  </a:moveTo>
                  <a:lnTo>
                    <a:pt x="118548" y="303477"/>
                  </a:lnTo>
                  <a:lnTo>
                    <a:pt x="118173" y="285886"/>
                  </a:lnTo>
                  <a:lnTo>
                    <a:pt x="112937" y="267539"/>
                  </a:lnTo>
                  <a:lnTo>
                    <a:pt x="102810" y="251586"/>
                  </a:lnTo>
                  <a:lnTo>
                    <a:pt x="87392" y="239817"/>
                  </a:lnTo>
                  <a:lnTo>
                    <a:pt x="78367" y="235041"/>
                  </a:lnTo>
                  <a:lnTo>
                    <a:pt x="58980" y="232853"/>
                  </a:lnTo>
                  <a:lnTo>
                    <a:pt x="48897" y="233908"/>
                  </a:lnTo>
                  <a:lnTo>
                    <a:pt x="31454" y="244438"/>
                  </a:lnTo>
                  <a:lnTo>
                    <a:pt x="17073" y="261986"/>
                  </a:lnTo>
                  <a:lnTo>
                    <a:pt x="3570" y="298173"/>
                  </a:lnTo>
                  <a:lnTo>
                    <a:pt x="0" y="324863"/>
                  </a:lnTo>
                  <a:lnTo>
                    <a:pt x="4653" y="349203"/>
                  </a:lnTo>
                  <a:lnTo>
                    <a:pt x="9170" y="360607"/>
                  </a:lnTo>
                  <a:lnTo>
                    <a:pt x="16860" y="368210"/>
                  </a:lnTo>
                  <a:lnTo>
                    <a:pt x="37883" y="376657"/>
                  </a:lnTo>
                  <a:lnTo>
                    <a:pt x="59705" y="374173"/>
                  </a:lnTo>
                  <a:lnTo>
                    <a:pt x="70437" y="370235"/>
                  </a:lnTo>
                  <a:lnTo>
                    <a:pt x="85482" y="356500"/>
                  </a:lnTo>
                  <a:lnTo>
                    <a:pt x="120728" y="298673"/>
                  </a:lnTo>
                  <a:lnTo>
                    <a:pt x="140671" y="235732"/>
                  </a:lnTo>
                  <a:lnTo>
                    <a:pt x="150285" y="180170"/>
                  </a:lnTo>
                  <a:lnTo>
                    <a:pt x="152484" y="121593"/>
                  </a:lnTo>
                  <a:lnTo>
                    <a:pt x="143340" y="58693"/>
                  </a:lnTo>
                  <a:lnTo>
                    <a:pt x="130539" y="18530"/>
                  </a:lnTo>
                  <a:lnTo>
                    <a:pt x="124679" y="6797"/>
                  </a:lnTo>
                  <a:lnTo>
                    <a:pt x="117263" y="1315"/>
                  </a:lnTo>
                  <a:lnTo>
                    <a:pt x="108809" y="0"/>
                  </a:lnTo>
                  <a:lnTo>
                    <a:pt x="99664" y="1463"/>
                  </a:lnTo>
                  <a:lnTo>
                    <a:pt x="93567" y="7118"/>
                  </a:lnTo>
                  <a:lnTo>
                    <a:pt x="86793" y="25879"/>
                  </a:lnTo>
                  <a:lnTo>
                    <a:pt x="82444" y="84457"/>
                  </a:lnTo>
                  <a:lnTo>
                    <a:pt x="84704" y="146114"/>
                  </a:lnTo>
                  <a:lnTo>
                    <a:pt x="96069" y="203960"/>
                  </a:lnTo>
                  <a:lnTo>
                    <a:pt x="111724" y="254464"/>
                  </a:lnTo>
                  <a:lnTo>
                    <a:pt x="145210" y="314356"/>
                  </a:lnTo>
                  <a:lnTo>
                    <a:pt x="176130" y="3623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306570" y="168455"/>
            <a:ext cx="3327006" cy="515898"/>
            <a:chOff x="6306570" y="168455"/>
            <a:chExt cx="3327006" cy="515898"/>
          </a:xfrm>
        </p:grpSpPr>
        <p:sp>
          <p:nvSpPr>
            <p:cNvPr id="38" name="Freeform 37"/>
            <p:cNvSpPr/>
            <p:nvPr/>
          </p:nvSpPr>
          <p:spPr>
            <a:xfrm>
              <a:off x="6359212" y="442196"/>
              <a:ext cx="39961" cy="147400"/>
            </a:xfrm>
            <a:custGeom>
              <a:avLst/>
              <a:gdLst/>
              <a:ahLst/>
              <a:cxnLst/>
              <a:rect l="0" t="0" r="0" b="0"/>
              <a:pathLst>
                <a:path w="39961" h="147400">
                  <a:moveTo>
                    <a:pt x="0" y="0"/>
                  </a:moveTo>
                  <a:lnTo>
                    <a:pt x="15641" y="17981"/>
                  </a:lnTo>
                  <a:lnTo>
                    <a:pt x="34844" y="64153"/>
                  </a:lnTo>
                  <a:lnTo>
                    <a:pt x="39960" y="100637"/>
                  </a:lnTo>
                  <a:lnTo>
                    <a:pt x="34918" y="121157"/>
                  </a:lnTo>
                  <a:lnTo>
                    <a:pt x="30298" y="129904"/>
                  </a:lnTo>
                  <a:lnTo>
                    <a:pt x="24878" y="13573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06570" y="347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564193" y="336911"/>
              <a:ext cx="224136" cy="150987"/>
            </a:xfrm>
            <a:custGeom>
              <a:avLst/>
              <a:gdLst/>
              <a:ahLst/>
              <a:cxnLst/>
              <a:rect l="0" t="0" r="0" b="0"/>
              <a:pathLst>
                <a:path w="224136" h="150987">
                  <a:moveTo>
                    <a:pt x="5589" y="21057"/>
                  </a:moveTo>
                  <a:lnTo>
                    <a:pt x="0" y="37825"/>
                  </a:lnTo>
                  <a:lnTo>
                    <a:pt x="2113" y="70609"/>
                  </a:lnTo>
                  <a:lnTo>
                    <a:pt x="14479" y="114034"/>
                  </a:lnTo>
                  <a:lnTo>
                    <a:pt x="25528" y="131010"/>
                  </a:lnTo>
                  <a:lnTo>
                    <a:pt x="41357" y="143235"/>
                  </a:lnTo>
                  <a:lnTo>
                    <a:pt x="50491" y="148133"/>
                  </a:lnTo>
                  <a:lnTo>
                    <a:pt x="60091" y="149058"/>
                  </a:lnTo>
                  <a:lnTo>
                    <a:pt x="80115" y="143847"/>
                  </a:lnTo>
                  <a:lnTo>
                    <a:pt x="86858" y="136842"/>
                  </a:lnTo>
                  <a:lnTo>
                    <a:pt x="94351" y="116581"/>
                  </a:lnTo>
                  <a:lnTo>
                    <a:pt x="97519" y="112816"/>
                  </a:lnTo>
                  <a:lnTo>
                    <a:pt x="100800" y="113815"/>
                  </a:lnTo>
                  <a:lnTo>
                    <a:pt x="120063" y="135046"/>
                  </a:lnTo>
                  <a:lnTo>
                    <a:pt x="145182" y="149328"/>
                  </a:lnTo>
                  <a:lnTo>
                    <a:pt x="167846" y="150986"/>
                  </a:lnTo>
                  <a:lnTo>
                    <a:pt x="180441" y="149791"/>
                  </a:lnTo>
                  <a:lnTo>
                    <a:pt x="190007" y="145484"/>
                  </a:lnTo>
                  <a:lnTo>
                    <a:pt x="203756" y="131340"/>
                  </a:lnTo>
                  <a:lnTo>
                    <a:pt x="218073" y="103647"/>
                  </a:lnTo>
                  <a:lnTo>
                    <a:pt x="224135" y="67625"/>
                  </a:lnTo>
                  <a:lnTo>
                    <a:pt x="220342" y="32906"/>
                  </a:lnTo>
                  <a:lnTo>
                    <a:pt x="20563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22466" y="200041"/>
              <a:ext cx="161930" cy="315856"/>
            </a:xfrm>
            <a:custGeom>
              <a:avLst/>
              <a:gdLst/>
              <a:ahLst/>
              <a:cxnLst/>
              <a:rect l="0" t="0" r="0" b="0"/>
              <a:pathLst>
                <a:path w="161930" h="315856">
                  <a:moveTo>
                    <a:pt x="0" y="0"/>
                  </a:moveTo>
                  <a:lnTo>
                    <a:pt x="3120" y="42692"/>
                  </a:lnTo>
                  <a:lnTo>
                    <a:pt x="17959" y="103238"/>
                  </a:lnTo>
                  <a:lnTo>
                    <a:pt x="28547" y="158216"/>
                  </a:lnTo>
                  <a:lnTo>
                    <a:pt x="39591" y="220920"/>
                  </a:lnTo>
                  <a:lnTo>
                    <a:pt x="47086" y="252501"/>
                  </a:lnTo>
                  <a:lnTo>
                    <a:pt x="46599" y="252562"/>
                  </a:lnTo>
                  <a:lnTo>
                    <a:pt x="45103" y="249093"/>
                  </a:lnTo>
                  <a:lnTo>
                    <a:pt x="48589" y="216265"/>
                  </a:lnTo>
                  <a:lnTo>
                    <a:pt x="57079" y="195164"/>
                  </a:lnTo>
                  <a:lnTo>
                    <a:pt x="62619" y="186261"/>
                  </a:lnTo>
                  <a:lnTo>
                    <a:pt x="69823" y="182666"/>
                  </a:lnTo>
                  <a:lnTo>
                    <a:pt x="78134" y="182608"/>
                  </a:lnTo>
                  <a:lnTo>
                    <a:pt x="95558" y="188784"/>
                  </a:lnTo>
                  <a:lnTo>
                    <a:pt x="133004" y="218417"/>
                  </a:lnTo>
                  <a:lnTo>
                    <a:pt x="148723" y="244481"/>
                  </a:lnTo>
                  <a:lnTo>
                    <a:pt x="160790" y="274430"/>
                  </a:lnTo>
                  <a:lnTo>
                    <a:pt x="161929" y="291985"/>
                  </a:lnTo>
                  <a:lnTo>
                    <a:pt x="15792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04353" y="358977"/>
              <a:ext cx="133969" cy="121693"/>
            </a:xfrm>
            <a:custGeom>
              <a:avLst/>
              <a:gdLst/>
              <a:ahLst/>
              <a:cxnLst/>
              <a:rect l="0" t="0" r="0" b="0"/>
              <a:pathLst>
                <a:path w="133969" h="121693">
                  <a:moveTo>
                    <a:pt x="60269" y="72691"/>
                  </a:moveTo>
                  <a:lnTo>
                    <a:pt x="75910" y="54710"/>
                  </a:lnTo>
                  <a:lnTo>
                    <a:pt x="83987" y="37793"/>
                  </a:lnTo>
                  <a:lnTo>
                    <a:pt x="84270" y="28369"/>
                  </a:lnTo>
                  <a:lnTo>
                    <a:pt x="78344" y="8539"/>
                  </a:lnTo>
                  <a:lnTo>
                    <a:pt x="71150" y="3017"/>
                  </a:lnTo>
                  <a:lnTo>
                    <a:pt x="50676" y="0"/>
                  </a:lnTo>
                  <a:lnTo>
                    <a:pt x="41006" y="3174"/>
                  </a:lnTo>
                  <a:lnTo>
                    <a:pt x="24021" y="16058"/>
                  </a:lnTo>
                  <a:lnTo>
                    <a:pt x="6895" y="48632"/>
                  </a:lnTo>
                  <a:lnTo>
                    <a:pt x="0" y="87919"/>
                  </a:lnTo>
                  <a:lnTo>
                    <a:pt x="4626" y="109095"/>
                  </a:lnTo>
                  <a:lnTo>
                    <a:pt x="9135" y="118017"/>
                  </a:lnTo>
                  <a:lnTo>
                    <a:pt x="15651" y="121626"/>
                  </a:lnTo>
                  <a:lnTo>
                    <a:pt x="23505" y="121692"/>
                  </a:lnTo>
                  <a:lnTo>
                    <a:pt x="32250" y="119396"/>
                  </a:lnTo>
                  <a:lnTo>
                    <a:pt x="39250" y="113186"/>
                  </a:lnTo>
                  <a:lnTo>
                    <a:pt x="58890" y="72718"/>
                  </a:lnTo>
                  <a:lnTo>
                    <a:pt x="64335" y="51646"/>
                  </a:lnTo>
                  <a:lnTo>
                    <a:pt x="63163" y="27071"/>
                  </a:lnTo>
                  <a:lnTo>
                    <a:pt x="64538" y="28240"/>
                  </a:lnTo>
                  <a:lnTo>
                    <a:pt x="90674" y="78726"/>
                  </a:lnTo>
                  <a:lnTo>
                    <a:pt x="115711" y="105252"/>
                  </a:lnTo>
                  <a:lnTo>
                    <a:pt x="133968" y="1148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169907" y="189512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3119" y="57265"/>
                  </a:lnTo>
                  <a:lnTo>
                    <a:pt x="11453" y="106655"/>
                  </a:lnTo>
                  <a:lnTo>
                    <a:pt x="18211" y="155214"/>
                  </a:lnTo>
                  <a:lnTo>
                    <a:pt x="26084" y="207955"/>
                  </a:lnTo>
                  <a:lnTo>
                    <a:pt x="39194" y="256629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096207" y="294797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30978" y="8334"/>
                  </a:lnTo>
                  <a:lnTo>
                    <a:pt x="71970" y="17475"/>
                  </a:lnTo>
                  <a:lnTo>
                    <a:pt x="21278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85761" y="368497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0" y="0"/>
                  </a:moveTo>
                  <a:lnTo>
                    <a:pt x="14573" y="42692"/>
                  </a:lnTo>
                  <a:lnTo>
                    <a:pt x="52643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464704" y="347440"/>
              <a:ext cx="115815" cy="336913"/>
            </a:xfrm>
            <a:custGeom>
              <a:avLst/>
              <a:gdLst/>
              <a:ahLst/>
              <a:cxnLst/>
              <a:rect l="0" t="0" r="0" b="0"/>
              <a:pathLst>
                <a:path w="115815" h="336913">
                  <a:moveTo>
                    <a:pt x="115814" y="0"/>
                  </a:moveTo>
                  <a:lnTo>
                    <a:pt x="97856" y="62280"/>
                  </a:lnTo>
                  <a:lnTo>
                    <a:pt x="84147" y="116331"/>
                  </a:lnTo>
                  <a:lnTo>
                    <a:pt x="70174" y="177657"/>
                  </a:lnTo>
                  <a:lnTo>
                    <a:pt x="47744" y="237690"/>
                  </a:lnTo>
                  <a:lnTo>
                    <a:pt x="23902" y="29149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580029" y="389554"/>
              <a:ext cx="80267" cy="126110"/>
            </a:xfrm>
            <a:custGeom>
              <a:avLst/>
              <a:gdLst/>
              <a:ahLst/>
              <a:cxnLst/>
              <a:rect l="0" t="0" r="0" b="0"/>
              <a:pathLst>
                <a:path w="80267" h="126110">
                  <a:moveTo>
                    <a:pt x="74189" y="0"/>
                  </a:moveTo>
                  <a:lnTo>
                    <a:pt x="57421" y="5589"/>
                  </a:lnTo>
                  <a:lnTo>
                    <a:pt x="30225" y="25832"/>
                  </a:lnTo>
                  <a:lnTo>
                    <a:pt x="5530" y="54057"/>
                  </a:lnTo>
                  <a:lnTo>
                    <a:pt x="0" y="77448"/>
                  </a:lnTo>
                  <a:lnTo>
                    <a:pt x="2612" y="101102"/>
                  </a:lnTo>
                  <a:lnTo>
                    <a:pt x="11571" y="119413"/>
                  </a:lnTo>
                  <a:lnTo>
                    <a:pt x="19576" y="124063"/>
                  </a:lnTo>
                  <a:lnTo>
                    <a:pt x="40947" y="126109"/>
                  </a:lnTo>
                  <a:lnTo>
                    <a:pt x="50857" y="122677"/>
                  </a:lnTo>
                  <a:lnTo>
                    <a:pt x="68108" y="109505"/>
                  </a:lnTo>
                  <a:lnTo>
                    <a:pt x="77336" y="88833"/>
                  </a:lnTo>
                  <a:lnTo>
                    <a:pt x="80266" y="65218"/>
                  </a:lnTo>
                  <a:lnTo>
                    <a:pt x="75340" y="34532"/>
                  </a:lnTo>
                  <a:lnTo>
                    <a:pt x="6366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688730" y="368497"/>
              <a:ext cx="88793" cy="133034"/>
            </a:xfrm>
            <a:custGeom>
              <a:avLst/>
              <a:gdLst/>
              <a:ahLst/>
              <a:cxnLst/>
              <a:rect l="0" t="0" r="0" b="0"/>
              <a:pathLst>
                <a:path w="88793" h="133034">
                  <a:moveTo>
                    <a:pt x="18130" y="0"/>
                  </a:moveTo>
                  <a:lnTo>
                    <a:pt x="6952" y="16768"/>
                  </a:lnTo>
                  <a:lnTo>
                    <a:pt x="0" y="55141"/>
                  </a:lnTo>
                  <a:lnTo>
                    <a:pt x="3529" y="97966"/>
                  </a:lnTo>
                  <a:lnTo>
                    <a:pt x="12030" y="119970"/>
                  </a:lnTo>
                  <a:lnTo>
                    <a:pt x="17574" y="129113"/>
                  </a:lnTo>
                  <a:lnTo>
                    <a:pt x="24778" y="132868"/>
                  </a:lnTo>
                  <a:lnTo>
                    <a:pt x="33090" y="133033"/>
                  </a:lnTo>
                  <a:lnTo>
                    <a:pt x="50515" y="126976"/>
                  </a:lnTo>
                  <a:lnTo>
                    <a:pt x="66058" y="116485"/>
                  </a:lnTo>
                  <a:lnTo>
                    <a:pt x="77646" y="100904"/>
                  </a:lnTo>
                  <a:lnTo>
                    <a:pt x="85526" y="81111"/>
                  </a:lnTo>
                  <a:lnTo>
                    <a:pt x="88792" y="44830"/>
                  </a:lnTo>
                  <a:lnTo>
                    <a:pt x="813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993653" y="354950"/>
              <a:ext cx="166059" cy="163743"/>
            </a:xfrm>
            <a:custGeom>
              <a:avLst/>
              <a:gdLst/>
              <a:ahLst/>
              <a:cxnLst/>
              <a:rect l="0" t="0" r="0" b="0"/>
              <a:pathLst>
                <a:path w="166059" h="163743">
                  <a:moveTo>
                    <a:pt x="134347" y="13547"/>
                  </a:moveTo>
                  <a:lnTo>
                    <a:pt x="117579" y="2369"/>
                  </a:lnTo>
                  <a:lnTo>
                    <a:pt x="99989" y="0"/>
                  </a:lnTo>
                  <a:lnTo>
                    <a:pt x="39348" y="14206"/>
                  </a:lnTo>
                  <a:lnTo>
                    <a:pt x="19595" y="22029"/>
                  </a:lnTo>
                  <a:lnTo>
                    <a:pt x="3017" y="33304"/>
                  </a:lnTo>
                  <a:lnTo>
                    <a:pt x="0" y="40757"/>
                  </a:lnTo>
                  <a:lnTo>
                    <a:pt x="329" y="49234"/>
                  </a:lnTo>
                  <a:lnTo>
                    <a:pt x="2887" y="58395"/>
                  </a:lnTo>
                  <a:lnTo>
                    <a:pt x="9273" y="64503"/>
                  </a:lnTo>
                  <a:lnTo>
                    <a:pt x="66173" y="80699"/>
                  </a:lnTo>
                  <a:lnTo>
                    <a:pt x="123160" y="97837"/>
                  </a:lnTo>
                  <a:lnTo>
                    <a:pt x="143413" y="105991"/>
                  </a:lnTo>
                  <a:lnTo>
                    <a:pt x="160213" y="117414"/>
                  </a:lnTo>
                  <a:lnTo>
                    <a:pt x="164459" y="124906"/>
                  </a:lnTo>
                  <a:lnTo>
                    <a:pt x="166058" y="142588"/>
                  </a:lnTo>
                  <a:lnTo>
                    <a:pt x="162506" y="149877"/>
                  </a:lnTo>
                  <a:lnTo>
                    <a:pt x="149201" y="161096"/>
                  </a:lnTo>
                  <a:lnTo>
                    <a:pt x="128471" y="163742"/>
                  </a:lnTo>
                  <a:lnTo>
                    <a:pt x="71445" y="155909"/>
                  </a:lnTo>
                  <a:lnTo>
                    <a:pt x="8005" y="1398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185581" y="168455"/>
              <a:ext cx="26648" cy="336913"/>
            </a:xfrm>
            <a:custGeom>
              <a:avLst/>
              <a:gdLst/>
              <a:ahLst/>
              <a:cxnLst/>
              <a:rect l="0" t="0" r="0" b="0"/>
              <a:pathLst>
                <a:path w="26648" h="336913">
                  <a:moveTo>
                    <a:pt x="5590" y="0"/>
                  </a:moveTo>
                  <a:lnTo>
                    <a:pt x="0" y="16768"/>
                  </a:lnTo>
                  <a:lnTo>
                    <a:pt x="3273" y="71856"/>
                  </a:lnTo>
                  <a:lnTo>
                    <a:pt x="4903" y="127746"/>
                  </a:lnTo>
                  <a:lnTo>
                    <a:pt x="6556" y="179531"/>
                  </a:lnTo>
                  <a:lnTo>
                    <a:pt x="13884" y="232775"/>
                  </a:lnTo>
                  <a:lnTo>
                    <a:pt x="15678" y="288006"/>
                  </a:lnTo>
                  <a:lnTo>
                    <a:pt x="2664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064829" y="299260"/>
              <a:ext cx="242156" cy="16595"/>
            </a:xfrm>
            <a:custGeom>
              <a:avLst/>
              <a:gdLst/>
              <a:ahLst/>
              <a:cxnLst/>
              <a:rect l="0" t="0" r="0" b="0"/>
              <a:pathLst>
                <a:path w="242156" h="16595">
                  <a:moveTo>
                    <a:pt x="242155" y="6066"/>
                  </a:moveTo>
                  <a:lnTo>
                    <a:pt x="209703" y="0"/>
                  </a:lnTo>
                  <a:lnTo>
                    <a:pt x="152224" y="5036"/>
                  </a:lnTo>
                  <a:lnTo>
                    <a:pt x="99002" y="7032"/>
                  </a:lnTo>
                  <a:lnTo>
                    <a:pt x="37084" y="15104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266188" y="400835"/>
              <a:ext cx="135554" cy="111477"/>
            </a:xfrm>
            <a:custGeom>
              <a:avLst/>
              <a:gdLst/>
              <a:ahLst/>
              <a:cxnLst/>
              <a:rect l="0" t="0" r="0" b="0"/>
              <a:pathLst>
                <a:path w="135554" h="111477">
                  <a:moveTo>
                    <a:pt x="61854" y="51890"/>
                  </a:moveTo>
                  <a:lnTo>
                    <a:pt x="67442" y="35122"/>
                  </a:lnTo>
                  <a:lnTo>
                    <a:pt x="63947" y="17531"/>
                  </a:lnTo>
                  <a:lnTo>
                    <a:pt x="59740" y="7927"/>
                  </a:lnTo>
                  <a:lnTo>
                    <a:pt x="53425" y="2694"/>
                  </a:lnTo>
                  <a:lnTo>
                    <a:pt x="45706" y="376"/>
                  </a:lnTo>
                  <a:lnTo>
                    <a:pt x="37050" y="0"/>
                  </a:lnTo>
                  <a:lnTo>
                    <a:pt x="21194" y="5821"/>
                  </a:lnTo>
                  <a:lnTo>
                    <a:pt x="13690" y="10649"/>
                  </a:lnTo>
                  <a:lnTo>
                    <a:pt x="8688" y="18547"/>
                  </a:lnTo>
                  <a:lnTo>
                    <a:pt x="1647" y="52019"/>
                  </a:lnTo>
                  <a:lnTo>
                    <a:pt x="0" y="78074"/>
                  </a:lnTo>
                  <a:lnTo>
                    <a:pt x="5507" y="99012"/>
                  </a:lnTo>
                  <a:lnTo>
                    <a:pt x="10251" y="107871"/>
                  </a:lnTo>
                  <a:lnTo>
                    <a:pt x="15753" y="111438"/>
                  </a:lnTo>
                  <a:lnTo>
                    <a:pt x="21761" y="111476"/>
                  </a:lnTo>
                  <a:lnTo>
                    <a:pt x="34675" y="105279"/>
                  </a:lnTo>
                  <a:lnTo>
                    <a:pt x="48215" y="94725"/>
                  </a:lnTo>
                  <a:lnTo>
                    <a:pt x="63401" y="70041"/>
                  </a:lnTo>
                  <a:lnTo>
                    <a:pt x="75310" y="40500"/>
                  </a:lnTo>
                  <a:lnTo>
                    <a:pt x="79013" y="37278"/>
                  </a:lnTo>
                  <a:lnTo>
                    <a:pt x="82652" y="38639"/>
                  </a:lnTo>
                  <a:lnTo>
                    <a:pt x="115398" y="78846"/>
                  </a:lnTo>
                  <a:lnTo>
                    <a:pt x="135553" y="940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422798" y="368497"/>
              <a:ext cx="84229" cy="133402"/>
            </a:xfrm>
            <a:custGeom>
              <a:avLst/>
              <a:gdLst/>
              <a:ahLst/>
              <a:cxnLst/>
              <a:rect l="0" t="0" r="0" b="0"/>
              <a:pathLst>
                <a:path w="84229" h="133402">
                  <a:moveTo>
                    <a:pt x="0" y="84228"/>
                  </a:moveTo>
                  <a:lnTo>
                    <a:pt x="0" y="106585"/>
                  </a:lnTo>
                  <a:lnTo>
                    <a:pt x="6239" y="123800"/>
                  </a:lnTo>
                  <a:lnTo>
                    <a:pt x="11178" y="131666"/>
                  </a:lnTo>
                  <a:lnTo>
                    <a:pt x="13301" y="133401"/>
                  </a:lnTo>
                  <a:lnTo>
                    <a:pt x="13546" y="131048"/>
                  </a:lnTo>
                  <a:lnTo>
                    <a:pt x="2460" y="79673"/>
                  </a:lnTo>
                  <a:lnTo>
                    <a:pt x="3848" y="43884"/>
                  </a:lnTo>
                  <a:lnTo>
                    <a:pt x="6075" y="32765"/>
                  </a:lnTo>
                  <a:lnTo>
                    <a:pt x="11069" y="24183"/>
                  </a:lnTo>
                  <a:lnTo>
                    <a:pt x="25976" y="11528"/>
                  </a:lnTo>
                  <a:lnTo>
                    <a:pt x="47420" y="512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601782" y="210569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9757"/>
                  </a:lnTo>
                  <a:lnTo>
                    <a:pt x="1170" y="216088"/>
                  </a:lnTo>
                  <a:lnTo>
                    <a:pt x="11453" y="259103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496497" y="294797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31586"/>
                  </a:moveTo>
                  <a:lnTo>
                    <a:pt x="162482" y="31586"/>
                  </a:lnTo>
                  <a:lnTo>
                    <a:pt x="108308" y="23180"/>
                  </a:lnTo>
                  <a:lnTo>
                    <a:pt x="52547" y="13375"/>
                  </a:lnTo>
                  <a:lnTo>
                    <a:pt x="19859" y="82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890991" y="357968"/>
              <a:ext cx="202555" cy="118446"/>
            </a:xfrm>
            <a:custGeom>
              <a:avLst/>
              <a:gdLst/>
              <a:ahLst/>
              <a:cxnLst/>
              <a:rect l="0" t="0" r="0" b="0"/>
              <a:pathLst>
                <a:path w="202555" h="118446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0148" y="83313"/>
                  </a:lnTo>
                  <a:lnTo>
                    <a:pt x="15648" y="91807"/>
                  </a:lnTo>
                  <a:lnTo>
                    <a:pt x="31117" y="104364"/>
                  </a:lnTo>
                  <a:lnTo>
                    <a:pt x="49690" y="107606"/>
                  </a:lnTo>
                  <a:lnTo>
                    <a:pt x="59556" y="106832"/>
                  </a:lnTo>
                  <a:lnTo>
                    <a:pt x="67304" y="102807"/>
                  </a:lnTo>
                  <a:lnTo>
                    <a:pt x="79032" y="88976"/>
                  </a:lnTo>
                  <a:lnTo>
                    <a:pt x="84966" y="86224"/>
                  </a:lnTo>
                  <a:lnTo>
                    <a:pt x="91262" y="86728"/>
                  </a:lnTo>
                  <a:lnTo>
                    <a:pt x="153688" y="118006"/>
                  </a:lnTo>
                  <a:lnTo>
                    <a:pt x="162813" y="118445"/>
                  </a:lnTo>
                  <a:lnTo>
                    <a:pt x="179191" y="112694"/>
                  </a:lnTo>
                  <a:lnTo>
                    <a:pt x="191150" y="99219"/>
                  </a:lnTo>
                  <a:lnTo>
                    <a:pt x="199195" y="80363"/>
                  </a:lnTo>
                  <a:lnTo>
                    <a:pt x="202554" y="45778"/>
                  </a:lnTo>
                  <a:lnTo>
                    <a:pt x="195102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161938" y="389554"/>
              <a:ext cx="8384" cy="94757"/>
            </a:xfrm>
            <a:custGeom>
              <a:avLst/>
              <a:gdLst/>
              <a:ahLst/>
              <a:cxnLst/>
              <a:rect l="0" t="0" r="0" b="0"/>
              <a:pathLst>
                <a:path w="8384" h="94757">
                  <a:moveTo>
                    <a:pt x="8383" y="0"/>
                  </a:moveTo>
                  <a:lnTo>
                    <a:pt x="50" y="37478"/>
                  </a:lnTo>
                  <a:lnTo>
                    <a:pt x="0" y="59941"/>
                  </a:lnTo>
                  <a:lnTo>
                    <a:pt x="8383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170321" y="27374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328249" y="252683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3119" y="173766"/>
                  </a:lnTo>
                  <a:lnTo>
                    <a:pt x="8333" y="209024"/>
                  </a:lnTo>
                  <a:lnTo>
                    <a:pt x="10528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222964" y="357968"/>
              <a:ext cx="168456" cy="10530"/>
            </a:xfrm>
            <a:custGeom>
              <a:avLst/>
              <a:gdLst/>
              <a:ahLst/>
              <a:cxnLst/>
              <a:rect l="0" t="0" r="0" b="0"/>
              <a:pathLst>
                <a:path w="168456" h="10530">
                  <a:moveTo>
                    <a:pt x="168455" y="10529"/>
                  </a:moveTo>
                  <a:lnTo>
                    <a:pt x="119525" y="10529"/>
                  </a:lnTo>
                  <a:lnTo>
                    <a:pt x="60394" y="105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412477" y="252683"/>
              <a:ext cx="221099" cy="305328"/>
            </a:xfrm>
            <a:custGeom>
              <a:avLst/>
              <a:gdLst/>
              <a:ahLst/>
              <a:cxnLst/>
              <a:rect l="0" t="0" r="0" b="0"/>
              <a:pathLst>
                <a:path w="221099" h="305328">
                  <a:moveTo>
                    <a:pt x="0" y="0"/>
                  </a:moveTo>
                  <a:lnTo>
                    <a:pt x="0" y="57265"/>
                  </a:lnTo>
                  <a:lnTo>
                    <a:pt x="3119" y="106655"/>
                  </a:lnTo>
                  <a:lnTo>
                    <a:pt x="8333" y="158334"/>
                  </a:lnTo>
                  <a:lnTo>
                    <a:pt x="15683" y="217020"/>
                  </a:lnTo>
                  <a:lnTo>
                    <a:pt x="25054" y="251476"/>
                  </a:lnTo>
                  <a:lnTo>
                    <a:pt x="27231" y="254218"/>
                  </a:lnTo>
                  <a:lnTo>
                    <a:pt x="28682" y="251367"/>
                  </a:lnTo>
                  <a:lnTo>
                    <a:pt x="33542" y="194539"/>
                  </a:lnTo>
                  <a:lnTo>
                    <a:pt x="42593" y="170690"/>
                  </a:lnTo>
                  <a:lnTo>
                    <a:pt x="60654" y="154631"/>
                  </a:lnTo>
                  <a:lnTo>
                    <a:pt x="72021" y="148711"/>
                  </a:lnTo>
                  <a:lnTo>
                    <a:pt x="83109" y="147104"/>
                  </a:lnTo>
                  <a:lnTo>
                    <a:pt x="104787" y="151558"/>
                  </a:lnTo>
                  <a:lnTo>
                    <a:pt x="123001" y="164455"/>
                  </a:lnTo>
                  <a:lnTo>
                    <a:pt x="175279" y="222944"/>
                  </a:lnTo>
                  <a:lnTo>
                    <a:pt x="207424" y="279198"/>
                  </a:lnTo>
                  <a:lnTo>
                    <a:pt x="221098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294797" y="1147606"/>
            <a:ext cx="1768789" cy="463255"/>
            <a:chOff x="294797" y="1147606"/>
            <a:chExt cx="1768789" cy="463255"/>
          </a:xfrm>
        </p:grpSpPr>
        <p:sp>
          <p:nvSpPr>
            <p:cNvPr id="63" name="Freeform 62"/>
            <p:cNvSpPr/>
            <p:nvPr/>
          </p:nvSpPr>
          <p:spPr>
            <a:xfrm>
              <a:off x="484744" y="1189720"/>
              <a:ext cx="20624" cy="242156"/>
            </a:xfrm>
            <a:custGeom>
              <a:avLst/>
              <a:gdLst/>
              <a:ahLst/>
              <a:cxnLst/>
              <a:rect l="0" t="0" r="0" b="0"/>
              <a:pathLst>
                <a:path w="20624" h="242156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6888" y="146436"/>
                  </a:lnTo>
                  <a:lnTo>
                    <a:pt x="9461" y="200544"/>
                  </a:lnTo>
                  <a:lnTo>
                    <a:pt x="10983" y="223661"/>
                  </a:lnTo>
                  <a:lnTo>
                    <a:pt x="13027" y="229826"/>
                  </a:lnTo>
                  <a:lnTo>
                    <a:pt x="20623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94797" y="1147606"/>
              <a:ext cx="379027" cy="105286"/>
            </a:xfrm>
            <a:custGeom>
              <a:avLst/>
              <a:gdLst/>
              <a:ahLst/>
              <a:cxnLst/>
              <a:rect l="0" t="0" r="0" b="0"/>
              <a:pathLst>
                <a:path w="379027" h="105286">
                  <a:moveTo>
                    <a:pt x="379026" y="0"/>
                  </a:moveTo>
                  <a:lnTo>
                    <a:pt x="335064" y="23719"/>
                  </a:lnTo>
                  <a:lnTo>
                    <a:pt x="275693" y="42002"/>
                  </a:lnTo>
                  <a:lnTo>
                    <a:pt x="220834" y="56130"/>
                  </a:lnTo>
                  <a:lnTo>
                    <a:pt x="162078" y="62950"/>
                  </a:lnTo>
                  <a:lnTo>
                    <a:pt x="108532" y="74349"/>
                  </a:lnTo>
                  <a:lnTo>
                    <a:pt x="51901" y="9133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8497" y="1410818"/>
              <a:ext cx="273742" cy="73701"/>
            </a:xfrm>
            <a:custGeom>
              <a:avLst/>
              <a:gdLst/>
              <a:ahLst/>
              <a:cxnLst/>
              <a:rect l="0" t="0" r="0" b="0"/>
              <a:pathLst>
                <a:path w="273742" h="73701">
                  <a:moveTo>
                    <a:pt x="273741" y="0"/>
                  </a:moveTo>
                  <a:lnTo>
                    <a:pt x="210291" y="17958"/>
                  </a:lnTo>
                  <a:lnTo>
                    <a:pt x="149077" y="31667"/>
                  </a:lnTo>
                  <a:lnTo>
                    <a:pt x="91578" y="45640"/>
                  </a:lnTo>
                  <a:lnTo>
                    <a:pt x="37500" y="5966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94880" y="1358071"/>
              <a:ext cx="136872" cy="105391"/>
            </a:xfrm>
            <a:custGeom>
              <a:avLst/>
              <a:gdLst/>
              <a:ahLst/>
              <a:cxnLst/>
              <a:rect l="0" t="0" r="0" b="0"/>
              <a:pathLst>
                <a:path w="136872" h="105391">
                  <a:moveTo>
                    <a:pt x="0" y="10633"/>
                  </a:moveTo>
                  <a:lnTo>
                    <a:pt x="3120" y="53325"/>
                  </a:lnTo>
                  <a:lnTo>
                    <a:pt x="9553" y="104513"/>
                  </a:lnTo>
                  <a:lnTo>
                    <a:pt x="13591" y="43233"/>
                  </a:lnTo>
                  <a:lnTo>
                    <a:pt x="20079" y="22782"/>
                  </a:lnTo>
                  <a:lnTo>
                    <a:pt x="30761" y="5894"/>
                  </a:lnTo>
                  <a:lnTo>
                    <a:pt x="38055" y="1625"/>
                  </a:lnTo>
                  <a:lnTo>
                    <a:pt x="55518" y="0"/>
                  </a:lnTo>
                  <a:lnTo>
                    <a:pt x="85080" y="11252"/>
                  </a:lnTo>
                  <a:lnTo>
                    <a:pt x="99425" y="26116"/>
                  </a:lnTo>
                  <a:lnTo>
                    <a:pt x="125828" y="81648"/>
                  </a:lnTo>
                  <a:lnTo>
                    <a:pt x="136871" y="1053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23489" y="1210777"/>
              <a:ext cx="17621" cy="263213"/>
            </a:xfrm>
            <a:custGeom>
              <a:avLst/>
              <a:gdLst/>
              <a:ahLst/>
              <a:cxnLst/>
              <a:rect l="0" t="0" r="0" b="0"/>
              <a:pathLst>
                <a:path w="17621" h="263213">
                  <a:moveTo>
                    <a:pt x="13547" y="0"/>
                  </a:moveTo>
                  <a:lnTo>
                    <a:pt x="2368" y="16767"/>
                  </a:lnTo>
                  <a:lnTo>
                    <a:pt x="0" y="37478"/>
                  </a:lnTo>
                  <a:lnTo>
                    <a:pt x="2422" y="100080"/>
                  </a:lnTo>
                  <a:lnTo>
                    <a:pt x="8431" y="148326"/>
                  </a:lnTo>
                  <a:lnTo>
                    <a:pt x="17620" y="197846"/>
                  </a:lnTo>
                  <a:lnTo>
                    <a:pt x="14892" y="252178"/>
                  </a:lnTo>
                  <a:lnTo>
                    <a:pt x="13547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42279" y="1326590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09840" y="0"/>
                  </a:lnTo>
                  <a:lnTo>
                    <a:pt x="53242" y="1145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031792" y="1326045"/>
              <a:ext cx="122351" cy="147945"/>
            </a:xfrm>
            <a:custGeom>
              <a:avLst/>
              <a:gdLst/>
              <a:ahLst/>
              <a:cxnLst/>
              <a:rect l="0" t="0" r="0" b="0"/>
              <a:pathLst>
                <a:path w="122351" h="147945">
                  <a:moveTo>
                    <a:pt x="0" y="63716"/>
                  </a:moveTo>
                  <a:lnTo>
                    <a:pt x="58617" y="58127"/>
                  </a:lnTo>
                  <a:lnTo>
                    <a:pt x="93407" y="49062"/>
                  </a:lnTo>
                  <a:lnTo>
                    <a:pt x="112095" y="36146"/>
                  </a:lnTo>
                  <a:lnTo>
                    <a:pt x="120353" y="27789"/>
                  </a:lnTo>
                  <a:lnTo>
                    <a:pt x="122350" y="19877"/>
                  </a:lnTo>
                  <a:lnTo>
                    <a:pt x="120171" y="12264"/>
                  </a:lnTo>
                  <a:lnTo>
                    <a:pt x="115209" y="4848"/>
                  </a:lnTo>
                  <a:lnTo>
                    <a:pt x="108392" y="1074"/>
                  </a:lnTo>
                  <a:lnTo>
                    <a:pt x="91458" y="0"/>
                  </a:lnTo>
                  <a:lnTo>
                    <a:pt x="62194" y="5973"/>
                  </a:lnTo>
                  <a:lnTo>
                    <a:pt x="36885" y="20741"/>
                  </a:lnTo>
                  <a:lnTo>
                    <a:pt x="14569" y="45523"/>
                  </a:lnTo>
                  <a:lnTo>
                    <a:pt x="9595" y="68109"/>
                  </a:lnTo>
                  <a:lnTo>
                    <a:pt x="12453" y="92575"/>
                  </a:lnTo>
                  <a:lnTo>
                    <a:pt x="21523" y="115147"/>
                  </a:lnTo>
                  <a:lnTo>
                    <a:pt x="36472" y="130638"/>
                  </a:lnTo>
                  <a:lnTo>
                    <a:pt x="54814" y="140252"/>
                  </a:lnTo>
                  <a:lnTo>
                    <a:pt x="94757" y="1479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200248" y="1358176"/>
              <a:ext cx="73701" cy="99499"/>
            </a:xfrm>
            <a:custGeom>
              <a:avLst/>
              <a:gdLst/>
              <a:ahLst/>
              <a:cxnLst/>
              <a:rect l="0" t="0" r="0" b="0"/>
              <a:pathLst>
                <a:path w="73701" h="99499">
                  <a:moveTo>
                    <a:pt x="0" y="52642"/>
                  </a:moveTo>
                  <a:lnTo>
                    <a:pt x="15619" y="99498"/>
                  </a:lnTo>
                  <a:lnTo>
                    <a:pt x="2596" y="47952"/>
                  </a:lnTo>
                  <a:lnTo>
                    <a:pt x="1731" y="35477"/>
                  </a:lnTo>
                  <a:lnTo>
                    <a:pt x="7008" y="15377"/>
                  </a:lnTo>
                  <a:lnTo>
                    <a:pt x="11691" y="6742"/>
                  </a:lnTo>
                  <a:lnTo>
                    <a:pt x="19493" y="2155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347647" y="1368278"/>
              <a:ext cx="105408" cy="129055"/>
            </a:xfrm>
            <a:custGeom>
              <a:avLst/>
              <a:gdLst/>
              <a:ahLst/>
              <a:cxnLst/>
              <a:rect l="0" t="0" r="0" b="0"/>
              <a:pathLst>
                <a:path w="105408" h="129055">
                  <a:moveTo>
                    <a:pt x="0" y="42540"/>
                  </a:moveTo>
                  <a:lnTo>
                    <a:pt x="11179" y="59308"/>
                  </a:lnTo>
                  <a:lnTo>
                    <a:pt x="19151" y="64247"/>
                  </a:lnTo>
                  <a:lnTo>
                    <a:pt x="40487" y="69735"/>
                  </a:lnTo>
                  <a:lnTo>
                    <a:pt x="73218" y="67236"/>
                  </a:lnTo>
                  <a:lnTo>
                    <a:pt x="91423" y="58975"/>
                  </a:lnTo>
                  <a:lnTo>
                    <a:pt x="99553" y="53497"/>
                  </a:lnTo>
                  <a:lnTo>
                    <a:pt x="103804" y="46335"/>
                  </a:lnTo>
                  <a:lnTo>
                    <a:pt x="105407" y="29019"/>
                  </a:lnTo>
                  <a:lnTo>
                    <a:pt x="99100" y="12744"/>
                  </a:lnTo>
                  <a:lnTo>
                    <a:pt x="94143" y="5129"/>
                  </a:lnTo>
                  <a:lnTo>
                    <a:pt x="86159" y="1222"/>
                  </a:lnTo>
                  <a:lnTo>
                    <a:pt x="64809" y="0"/>
                  </a:lnTo>
                  <a:lnTo>
                    <a:pt x="45962" y="6476"/>
                  </a:lnTo>
                  <a:lnTo>
                    <a:pt x="29786" y="18323"/>
                  </a:lnTo>
                  <a:lnTo>
                    <a:pt x="14798" y="35286"/>
                  </a:lnTo>
                  <a:lnTo>
                    <a:pt x="11035" y="45893"/>
                  </a:lnTo>
                  <a:lnTo>
                    <a:pt x="9974" y="70157"/>
                  </a:lnTo>
                  <a:lnTo>
                    <a:pt x="21543" y="104535"/>
                  </a:lnTo>
                  <a:lnTo>
                    <a:pt x="36481" y="120006"/>
                  </a:lnTo>
                  <a:lnTo>
                    <a:pt x="45378" y="125770"/>
                  </a:lnTo>
                  <a:lnTo>
                    <a:pt x="64622" y="129054"/>
                  </a:lnTo>
                  <a:lnTo>
                    <a:pt x="94757" y="1267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550856" y="1373644"/>
              <a:ext cx="112848" cy="130981"/>
            </a:xfrm>
            <a:custGeom>
              <a:avLst/>
              <a:gdLst/>
              <a:ahLst/>
              <a:cxnLst/>
              <a:rect l="0" t="0" r="0" b="0"/>
              <a:pathLst>
                <a:path w="112848" h="130981">
                  <a:moveTo>
                    <a:pt x="81061" y="5589"/>
                  </a:moveTo>
                  <a:lnTo>
                    <a:pt x="64293" y="0"/>
                  </a:lnTo>
                  <a:lnTo>
                    <a:pt x="31509" y="2113"/>
                  </a:lnTo>
                  <a:lnTo>
                    <a:pt x="11854" y="10283"/>
                  </a:lnTo>
                  <a:lnTo>
                    <a:pt x="3338" y="15737"/>
                  </a:lnTo>
                  <a:lnTo>
                    <a:pt x="0" y="21713"/>
                  </a:lnTo>
                  <a:lnTo>
                    <a:pt x="114" y="28037"/>
                  </a:lnTo>
                  <a:lnTo>
                    <a:pt x="2530" y="34592"/>
                  </a:lnTo>
                  <a:lnTo>
                    <a:pt x="14572" y="44995"/>
                  </a:lnTo>
                  <a:lnTo>
                    <a:pt x="71165" y="71642"/>
                  </a:lnTo>
                  <a:lnTo>
                    <a:pt x="107182" y="97405"/>
                  </a:lnTo>
                  <a:lnTo>
                    <a:pt x="111343" y="105404"/>
                  </a:lnTo>
                  <a:lnTo>
                    <a:pt x="112847" y="123651"/>
                  </a:lnTo>
                  <a:lnTo>
                    <a:pt x="108101" y="128750"/>
                  </a:lnTo>
                  <a:lnTo>
                    <a:pt x="100257" y="130980"/>
                  </a:lnTo>
                  <a:lnTo>
                    <a:pt x="69981" y="128529"/>
                  </a:lnTo>
                  <a:lnTo>
                    <a:pt x="28418" y="1214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705616" y="1189720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0" y="58617"/>
                  </a:lnTo>
                  <a:lnTo>
                    <a:pt x="1170" y="115130"/>
                  </a:lnTo>
                  <a:lnTo>
                    <a:pt x="7236" y="169033"/>
                  </a:lnTo>
                  <a:lnTo>
                    <a:pt x="12998" y="230354"/>
                  </a:lnTo>
                  <a:lnTo>
                    <a:pt x="27231" y="289734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674031" y="1305533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8253" y="9065"/>
                  </a:lnTo>
                  <a:lnTo>
                    <a:pt x="2477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68497" y="1579275"/>
              <a:ext cx="1400291" cy="31586"/>
            </a:xfrm>
            <a:custGeom>
              <a:avLst/>
              <a:gdLst/>
              <a:ahLst/>
              <a:cxnLst/>
              <a:rect l="0" t="0" r="0" b="0"/>
              <a:pathLst>
                <a:path w="1400291" h="31586">
                  <a:moveTo>
                    <a:pt x="1400290" y="31585"/>
                  </a:moveTo>
                  <a:lnTo>
                    <a:pt x="1343026" y="23251"/>
                  </a:lnTo>
                  <a:lnTo>
                    <a:pt x="1282134" y="21490"/>
                  </a:lnTo>
                  <a:lnTo>
                    <a:pt x="1233610" y="21185"/>
                  </a:lnTo>
                  <a:lnTo>
                    <a:pt x="1172047" y="13846"/>
                  </a:lnTo>
                  <a:lnTo>
                    <a:pt x="1121962" y="11511"/>
                  </a:lnTo>
                  <a:lnTo>
                    <a:pt x="1068908" y="10819"/>
                  </a:lnTo>
                  <a:lnTo>
                    <a:pt x="1010425" y="10614"/>
                  </a:lnTo>
                  <a:lnTo>
                    <a:pt x="955531" y="9383"/>
                  </a:lnTo>
                  <a:lnTo>
                    <a:pt x="902222" y="3300"/>
                  </a:lnTo>
                  <a:lnTo>
                    <a:pt x="850552" y="977"/>
                  </a:lnTo>
                  <a:lnTo>
                    <a:pt x="787458" y="192"/>
                  </a:lnTo>
                  <a:lnTo>
                    <a:pt x="733230" y="56"/>
                  </a:lnTo>
                  <a:lnTo>
                    <a:pt x="675828" y="16"/>
                  </a:lnTo>
                  <a:lnTo>
                    <a:pt x="621775" y="4"/>
                  </a:lnTo>
                  <a:lnTo>
                    <a:pt x="565595" y="1"/>
                  </a:lnTo>
                  <a:lnTo>
                    <a:pt x="504496" y="0"/>
                  </a:lnTo>
                  <a:lnTo>
                    <a:pt x="441938" y="3119"/>
                  </a:lnTo>
                  <a:lnTo>
                    <a:pt x="385188" y="8333"/>
                  </a:lnTo>
                  <a:lnTo>
                    <a:pt x="335618" y="9877"/>
                  </a:lnTo>
                  <a:lnTo>
                    <a:pt x="283886" y="10335"/>
                  </a:lnTo>
                  <a:lnTo>
                    <a:pt x="231513" y="13590"/>
                  </a:lnTo>
                  <a:lnTo>
                    <a:pt x="178951" y="18844"/>
                  </a:lnTo>
                  <a:lnTo>
                    <a:pt x="126332" y="20401"/>
                  </a:lnTo>
                  <a:lnTo>
                    <a:pt x="76816" y="20862"/>
                  </a:lnTo>
                  <a:lnTo>
                    <a:pt x="35628" y="20999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979357" y="1358176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347854" y="1116020"/>
            <a:ext cx="2400499" cy="379027"/>
            <a:chOff x="2347854" y="1116020"/>
            <a:chExt cx="2400499" cy="379027"/>
          </a:xfrm>
        </p:grpSpPr>
        <p:sp>
          <p:nvSpPr>
            <p:cNvPr id="78" name="Freeform 77"/>
            <p:cNvSpPr/>
            <p:nvPr/>
          </p:nvSpPr>
          <p:spPr>
            <a:xfrm>
              <a:off x="2552835" y="1168663"/>
              <a:ext cx="26647" cy="326384"/>
            </a:xfrm>
            <a:custGeom>
              <a:avLst/>
              <a:gdLst/>
              <a:ahLst/>
              <a:cxnLst/>
              <a:rect l="0" t="0" r="0" b="0"/>
              <a:pathLst>
                <a:path w="26647" h="326384">
                  <a:moveTo>
                    <a:pt x="5590" y="0"/>
                  </a:moveTo>
                  <a:lnTo>
                    <a:pt x="0" y="16767"/>
                  </a:lnTo>
                  <a:lnTo>
                    <a:pt x="4442" y="71855"/>
                  </a:lnTo>
                  <a:lnTo>
                    <a:pt x="12139" y="128915"/>
                  </a:lnTo>
                  <a:lnTo>
                    <a:pt x="16109" y="189105"/>
                  </a:lnTo>
                  <a:lnTo>
                    <a:pt x="23004" y="243334"/>
                  </a:lnTo>
                  <a:lnTo>
                    <a:pt x="25927" y="297933"/>
                  </a:lnTo>
                  <a:lnTo>
                    <a:pt x="26646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347854" y="1137077"/>
              <a:ext cx="389556" cy="52644"/>
            </a:xfrm>
            <a:custGeom>
              <a:avLst/>
              <a:gdLst/>
              <a:ahLst/>
              <a:cxnLst/>
              <a:rect l="0" t="0" r="0" b="0"/>
              <a:pathLst>
                <a:path w="389556" h="52644">
                  <a:moveTo>
                    <a:pt x="389555" y="0"/>
                  </a:moveTo>
                  <a:lnTo>
                    <a:pt x="335410" y="3120"/>
                  </a:lnTo>
                  <a:lnTo>
                    <a:pt x="288114" y="8334"/>
                  </a:lnTo>
                  <a:lnTo>
                    <a:pt x="226018" y="15684"/>
                  </a:lnTo>
                  <a:lnTo>
                    <a:pt x="163146" y="21166"/>
                  </a:lnTo>
                  <a:lnTo>
                    <a:pt x="112941" y="29148"/>
                  </a:lnTo>
                  <a:lnTo>
                    <a:pt x="53462" y="4232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718547" y="1116020"/>
              <a:ext cx="324189" cy="347442"/>
            </a:xfrm>
            <a:custGeom>
              <a:avLst/>
              <a:gdLst/>
              <a:ahLst/>
              <a:cxnLst/>
              <a:rect l="0" t="0" r="0" b="0"/>
              <a:pathLst>
                <a:path w="324189" h="347442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8613" y="154842"/>
                  </a:lnTo>
                  <a:lnTo>
                    <a:pt x="16475" y="204717"/>
                  </a:lnTo>
                  <a:lnTo>
                    <a:pt x="25044" y="255369"/>
                  </a:lnTo>
                  <a:lnTo>
                    <a:pt x="31651" y="314999"/>
                  </a:lnTo>
                  <a:lnTo>
                    <a:pt x="36245" y="334192"/>
                  </a:lnTo>
                  <a:lnTo>
                    <a:pt x="37470" y="332759"/>
                  </a:lnTo>
                  <a:lnTo>
                    <a:pt x="40766" y="278394"/>
                  </a:lnTo>
                  <a:lnTo>
                    <a:pt x="49399" y="244704"/>
                  </a:lnTo>
                  <a:lnTo>
                    <a:pt x="60120" y="227301"/>
                  </a:lnTo>
                  <a:lnTo>
                    <a:pt x="75803" y="214886"/>
                  </a:lnTo>
                  <a:lnTo>
                    <a:pt x="84899" y="209938"/>
                  </a:lnTo>
                  <a:lnTo>
                    <a:pt x="94472" y="208979"/>
                  </a:lnTo>
                  <a:lnTo>
                    <a:pt x="114468" y="214152"/>
                  </a:lnTo>
                  <a:lnTo>
                    <a:pt x="128814" y="227370"/>
                  </a:lnTo>
                  <a:lnTo>
                    <a:pt x="155218" y="284820"/>
                  </a:lnTo>
                  <a:lnTo>
                    <a:pt x="169669" y="326493"/>
                  </a:lnTo>
                  <a:lnTo>
                    <a:pt x="172042" y="328796"/>
                  </a:lnTo>
                  <a:lnTo>
                    <a:pt x="173625" y="325652"/>
                  </a:lnTo>
                  <a:lnTo>
                    <a:pt x="177722" y="310851"/>
                  </a:lnTo>
                  <a:lnTo>
                    <a:pt x="187343" y="292574"/>
                  </a:lnTo>
                  <a:lnTo>
                    <a:pt x="202537" y="278992"/>
                  </a:lnTo>
                  <a:lnTo>
                    <a:pt x="261429" y="253145"/>
                  </a:lnTo>
                  <a:lnTo>
                    <a:pt x="281087" y="244700"/>
                  </a:lnTo>
                  <a:lnTo>
                    <a:pt x="297623" y="233148"/>
                  </a:lnTo>
                  <a:lnTo>
                    <a:pt x="309652" y="217095"/>
                  </a:lnTo>
                  <a:lnTo>
                    <a:pt x="314498" y="207901"/>
                  </a:lnTo>
                  <a:lnTo>
                    <a:pt x="315388" y="199432"/>
                  </a:lnTo>
                  <a:lnTo>
                    <a:pt x="310139" y="183783"/>
                  </a:lnTo>
                  <a:lnTo>
                    <a:pt x="303123" y="178674"/>
                  </a:lnTo>
                  <a:lnTo>
                    <a:pt x="282851" y="172998"/>
                  </a:lnTo>
                  <a:lnTo>
                    <a:pt x="261362" y="176714"/>
                  </a:lnTo>
                  <a:lnTo>
                    <a:pt x="232654" y="191960"/>
                  </a:lnTo>
                  <a:lnTo>
                    <a:pt x="224561" y="198163"/>
                  </a:lnTo>
                  <a:lnTo>
                    <a:pt x="212449" y="217534"/>
                  </a:lnTo>
                  <a:lnTo>
                    <a:pt x="204336" y="241741"/>
                  </a:lnTo>
                  <a:lnTo>
                    <a:pt x="200731" y="268098"/>
                  </a:lnTo>
                  <a:lnTo>
                    <a:pt x="205367" y="292290"/>
                  </a:lnTo>
                  <a:lnTo>
                    <a:pt x="221132" y="322521"/>
                  </a:lnTo>
                  <a:lnTo>
                    <a:pt x="227408" y="330828"/>
                  </a:lnTo>
                  <a:lnTo>
                    <a:pt x="249979" y="340057"/>
                  </a:lnTo>
                  <a:lnTo>
                    <a:pt x="289332" y="345253"/>
                  </a:lnTo>
                  <a:lnTo>
                    <a:pt x="324188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359895" y="1257504"/>
              <a:ext cx="146095" cy="193843"/>
            </a:xfrm>
            <a:custGeom>
              <a:avLst/>
              <a:gdLst/>
              <a:ahLst/>
              <a:cxnLst/>
              <a:rect l="0" t="0" r="0" b="0"/>
              <a:pathLst>
                <a:path w="146095" h="193843">
                  <a:moveTo>
                    <a:pt x="114509" y="79615"/>
                  </a:moveTo>
                  <a:lnTo>
                    <a:pt x="95380" y="26910"/>
                  </a:lnTo>
                  <a:lnTo>
                    <a:pt x="84170" y="10957"/>
                  </a:lnTo>
                  <a:lnTo>
                    <a:pt x="65150" y="2307"/>
                  </a:lnTo>
                  <a:lnTo>
                    <a:pt x="53527" y="0"/>
                  </a:lnTo>
                  <a:lnTo>
                    <a:pt x="43439" y="802"/>
                  </a:lnTo>
                  <a:lnTo>
                    <a:pt x="25990" y="7932"/>
                  </a:lnTo>
                  <a:lnTo>
                    <a:pt x="13556" y="22019"/>
                  </a:lnTo>
                  <a:lnTo>
                    <a:pt x="5300" y="41149"/>
                  </a:lnTo>
                  <a:lnTo>
                    <a:pt x="0" y="94677"/>
                  </a:lnTo>
                  <a:lnTo>
                    <a:pt x="4542" y="150050"/>
                  </a:lnTo>
                  <a:lnTo>
                    <a:pt x="19015" y="183933"/>
                  </a:lnTo>
                  <a:lnTo>
                    <a:pt x="26280" y="190104"/>
                  </a:lnTo>
                  <a:lnTo>
                    <a:pt x="34633" y="193049"/>
                  </a:lnTo>
                  <a:lnTo>
                    <a:pt x="43710" y="193842"/>
                  </a:lnTo>
                  <a:lnTo>
                    <a:pt x="60036" y="188484"/>
                  </a:lnTo>
                  <a:lnTo>
                    <a:pt x="67665" y="183780"/>
                  </a:lnTo>
                  <a:lnTo>
                    <a:pt x="79262" y="169194"/>
                  </a:lnTo>
                  <a:lnTo>
                    <a:pt x="96238" y="131235"/>
                  </a:lnTo>
                  <a:lnTo>
                    <a:pt x="102451" y="90894"/>
                  </a:lnTo>
                  <a:lnTo>
                    <a:pt x="113421" y="132848"/>
                  </a:lnTo>
                  <a:lnTo>
                    <a:pt x="146094" y="1743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527046" y="1315705"/>
              <a:ext cx="189514" cy="126700"/>
            </a:xfrm>
            <a:custGeom>
              <a:avLst/>
              <a:gdLst/>
              <a:ahLst/>
              <a:cxnLst/>
              <a:rect l="0" t="0" r="0" b="0"/>
              <a:pathLst>
                <a:path w="189514" h="126700">
                  <a:moveTo>
                    <a:pt x="0" y="52999"/>
                  </a:moveTo>
                  <a:lnTo>
                    <a:pt x="5589" y="111616"/>
                  </a:lnTo>
                  <a:lnTo>
                    <a:pt x="6066" y="116644"/>
                  </a:lnTo>
                  <a:lnTo>
                    <a:pt x="5214" y="116486"/>
                  </a:lnTo>
                  <a:lnTo>
                    <a:pt x="3476" y="112871"/>
                  </a:lnTo>
                  <a:lnTo>
                    <a:pt x="458" y="60783"/>
                  </a:lnTo>
                  <a:lnTo>
                    <a:pt x="2543" y="36571"/>
                  </a:lnTo>
                  <a:lnTo>
                    <a:pt x="11269" y="18012"/>
                  </a:lnTo>
                  <a:lnTo>
                    <a:pt x="18041" y="13297"/>
                  </a:lnTo>
                  <a:lnTo>
                    <a:pt x="26065" y="11323"/>
                  </a:lnTo>
                  <a:lnTo>
                    <a:pt x="34924" y="11177"/>
                  </a:lnTo>
                  <a:lnTo>
                    <a:pt x="42000" y="15759"/>
                  </a:lnTo>
                  <a:lnTo>
                    <a:pt x="52982" y="33329"/>
                  </a:lnTo>
                  <a:lnTo>
                    <a:pt x="65742" y="63938"/>
                  </a:lnTo>
                  <a:lnTo>
                    <a:pt x="68394" y="66141"/>
                  </a:lnTo>
                  <a:lnTo>
                    <a:pt x="70163" y="62930"/>
                  </a:lnTo>
                  <a:lnTo>
                    <a:pt x="78590" y="29745"/>
                  </a:lnTo>
                  <a:lnTo>
                    <a:pt x="93736" y="5295"/>
                  </a:lnTo>
                  <a:lnTo>
                    <a:pt x="102265" y="1309"/>
                  </a:lnTo>
                  <a:lnTo>
                    <a:pt x="124220" y="0"/>
                  </a:lnTo>
                  <a:lnTo>
                    <a:pt x="143336" y="6437"/>
                  </a:lnTo>
                  <a:lnTo>
                    <a:pt x="151710" y="11429"/>
                  </a:lnTo>
                  <a:lnTo>
                    <a:pt x="164133" y="26335"/>
                  </a:lnTo>
                  <a:lnTo>
                    <a:pt x="181640" y="64500"/>
                  </a:lnTo>
                  <a:lnTo>
                    <a:pt x="182894" y="88136"/>
                  </a:lnTo>
                  <a:lnTo>
                    <a:pt x="181892" y="109560"/>
                  </a:lnTo>
                  <a:lnTo>
                    <a:pt x="183263" y="115273"/>
                  </a:lnTo>
                  <a:lnTo>
                    <a:pt x="189513" y="126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744982" y="1295005"/>
              <a:ext cx="87392" cy="137655"/>
            </a:xfrm>
            <a:custGeom>
              <a:avLst/>
              <a:gdLst/>
              <a:ahLst/>
              <a:cxnLst/>
              <a:rect l="0" t="0" r="0" b="0"/>
              <a:pathLst>
                <a:path w="87392" h="137655">
                  <a:moveTo>
                    <a:pt x="87391" y="0"/>
                  </a:moveTo>
                  <a:lnTo>
                    <a:pt x="34686" y="19128"/>
                  </a:lnTo>
                  <a:lnTo>
                    <a:pt x="18733" y="30338"/>
                  </a:lnTo>
                  <a:lnTo>
                    <a:pt x="6963" y="46239"/>
                  </a:lnTo>
                  <a:lnTo>
                    <a:pt x="2187" y="55392"/>
                  </a:lnTo>
                  <a:lnTo>
                    <a:pt x="0" y="74921"/>
                  </a:lnTo>
                  <a:lnTo>
                    <a:pt x="8127" y="116055"/>
                  </a:lnTo>
                  <a:lnTo>
                    <a:pt x="13491" y="124163"/>
                  </a:lnTo>
                  <a:lnTo>
                    <a:pt x="28810" y="136292"/>
                  </a:lnTo>
                  <a:lnTo>
                    <a:pt x="36639" y="137654"/>
                  </a:lnTo>
                  <a:lnTo>
                    <a:pt x="44197" y="136223"/>
                  </a:lnTo>
                  <a:lnTo>
                    <a:pt x="51576" y="132929"/>
                  </a:lnTo>
                  <a:lnTo>
                    <a:pt x="73139" y="111526"/>
                  </a:lnTo>
                  <a:lnTo>
                    <a:pt x="81057" y="89731"/>
                  </a:lnTo>
                  <a:lnTo>
                    <a:pt x="83168" y="77368"/>
                  </a:lnTo>
                  <a:lnTo>
                    <a:pt x="79275" y="57392"/>
                  </a:lnTo>
                  <a:lnTo>
                    <a:pt x="55805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858369" y="1305533"/>
              <a:ext cx="86781" cy="136917"/>
            </a:xfrm>
            <a:custGeom>
              <a:avLst/>
              <a:gdLst/>
              <a:ahLst/>
              <a:cxnLst/>
              <a:rect l="0" t="0" r="0" b="0"/>
              <a:pathLst>
                <a:path w="86781" h="136917">
                  <a:moveTo>
                    <a:pt x="5589" y="10529"/>
                  </a:moveTo>
                  <a:lnTo>
                    <a:pt x="0" y="69146"/>
                  </a:lnTo>
                  <a:lnTo>
                    <a:pt x="2113" y="103936"/>
                  </a:lnTo>
                  <a:lnTo>
                    <a:pt x="10284" y="122623"/>
                  </a:lnTo>
                  <a:lnTo>
                    <a:pt x="15738" y="130882"/>
                  </a:lnTo>
                  <a:lnTo>
                    <a:pt x="22884" y="135218"/>
                  </a:lnTo>
                  <a:lnTo>
                    <a:pt x="40182" y="136916"/>
                  </a:lnTo>
                  <a:lnTo>
                    <a:pt x="56449" y="130652"/>
                  </a:lnTo>
                  <a:lnTo>
                    <a:pt x="64062" y="125706"/>
                  </a:lnTo>
                  <a:lnTo>
                    <a:pt x="75641" y="110852"/>
                  </a:lnTo>
                  <a:lnTo>
                    <a:pt x="83517" y="91381"/>
                  </a:lnTo>
                  <a:lnTo>
                    <a:pt x="86780" y="55282"/>
                  </a:lnTo>
                  <a:lnTo>
                    <a:pt x="80858" y="24179"/>
                  </a:lnTo>
                  <a:lnTo>
                    <a:pt x="6876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005768" y="1317890"/>
              <a:ext cx="100347" cy="135043"/>
            </a:xfrm>
            <a:custGeom>
              <a:avLst/>
              <a:gdLst/>
              <a:ahLst/>
              <a:cxnLst/>
              <a:rect l="0" t="0" r="0" b="0"/>
              <a:pathLst>
                <a:path w="100347" h="135043">
                  <a:moveTo>
                    <a:pt x="5589" y="40286"/>
                  </a:moveTo>
                  <a:lnTo>
                    <a:pt x="0" y="57053"/>
                  </a:lnTo>
                  <a:lnTo>
                    <a:pt x="4044" y="115731"/>
                  </a:lnTo>
                  <a:lnTo>
                    <a:pt x="4903" y="132309"/>
                  </a:lnTo>
                  <a:lnTo>
                    <a:pt x="6699" y="73138"/>
                  </a:lnTo>
                  <a:lnTo>
                    <a:pt x="20235" y="10485"/>
                  </a:lnTo>
                  <a:lnTo>
                    <a:pt x="25882" y="4041"/>
                  </a:lnTo>
                  <a:lnTo>
                    <a:pt x="33156" y="914"/>
                  </a:lnTo>
                  <a:lnTo>
                    <a:pt x="41514" y="0"/>
                  </a:lnTo>
                  <a:lnTo>
                    <a:pt x="57041" y="5224"/>
                  </a:lnTo>
                  <a:lnTo>
                    <a:pt x="64457" y="9892"/>
                  </a:lnTo>
                  <a:lnTo>
                    <a:pt x="75816" y="27557"/>
                  </a:lnTo>
                  <a:lnTo>
                    <a:pt x="95209" y="83280"/>
                  </a:lnTo>
                  <a:lnTo>
                    <a:pt x="100346" y="135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179813" y="1116020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3547"/>
                  </a:lnTo>
                  <a:lnTo>
                    <a:pt x="5589" y="218049"/>
                  </a:lnTo>
                  <a:lnTo>
                    <a:pt x="9878" y="278553"/>
                  </a:lnTo>
                  <a:lnTo>
                    <a:pt x="10529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085057" y="1210777"/>
              <a:ext cx="210570" cy="31586"/>
            </a:xfrm>
            <a:custGeom>
              <a:avLst/>
              <a:gdLst/>
              <a:ahLst/>
              <a:cxnLst/>
              <a:rect l="0" t="0" r="0" b="0"/>
              <a:pathLst>
                <a:path w="210570" h="31586">
                  <a:moveTo>
                    <a:pt x="210569" y="0"/>
                  </a:moveTo>
                  <a:lnTo>
                    <a:pt x="183013" y="7235"/>
                  </a:lnTo>
                  <a:lnTo>
                    <a:pt x="126791" y="12997"/>
                  </a:lnTo>
                  <a:lnTo>
                    <a:pt x="70278" y="19465"/>
                  </a:lnTo>
                  <a:lnTo>
                    <a:pt x="17703" y="291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437239" y="1295005"/>
              <a:ext cx="121703" cy="132426"/>
            </a:xfrm>
            <a:custGeom>
              <a:avLst/>
              <a:gdLst/>
              <a:ahLst/>
              <a:cxnLst/>
              <a:rect l="0" t="0" r="0" b="0"/>
              <a:pathLst>
                <a:path w="121703" h="132426">
                  <a:moveTo>
                    <a:pt x="90014" y="0"/>
                  </a:moveTo>
                  <a:lnTo>
                    <a:pt x="67658" y="0"/>
                  </a:lnTo>
                  <a:lnTo>
                    <a:pt x="36987" y="11178"/>
                  </a:lnTo>
                  <a:lnTo>
                    <a:pt x="11262" y="34897"/>
                  </a:lnTo>
                  <a:lnTo>
                    <a:pt x="2371" y="57234"/>
                  </a:lnTo>
                  <a:lnTo>
                    <a:pt x="0" y="69741"/>
                  </a:lnTo>
                  <a:lnTo>
                    <a:pt x="3605" y="89878"/>
                  </a:lnTo>
                  <a:lnTo>
                    <a:pt x="18788" y="114368"/>
                  </a:lnTo>
                  <a:lnTo>
                    <a:pt x="24983" y="121868"/>
                  </a:lnTo>
                  <a:lnTo>
                    <a:pt x="44344" y="130203"/>
                  </a:lnTo>
                  <a:lnTo>
                    <a:pt x="56058" y="132425"/>
                  </a:lnTo>
                  <a:lnTo>
                    <a:pt x="78432" y="128656"/>
                  </a:lnTo>
                  <a:lnTo>
                    <a:pt x="98905" y="118011"/>
                  </a:lnTo>
                  <a:lnTo>
                    <a:pt x="115803" y="101582"/>
                  </a:lnTo>
                  <a:lnTo>
                    <a:pt x="120075" y="91118"/>
                  </a:lnTo>
                  <a:lnTo>
                    <a:pt x="121702" y="67013"/>
                  </a:lnTo>
                  <a:lnTo>
                    <a:pt x="115406" y="46941"/>
                  </a:lnTo>
                  <a:lnTo>
                    <a:pt x="90014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614599" y="1166420"/>
              <a:ext cx="133754" cy="275985"/>
            </a:xfrm>
            <a:custGeom>
              <a:avLst/>
              <a:gdLst/>
              <a:ahLst/>
              <a:cxnLst/>
              <a:rect l="0" t="0" r="0" b="0"/>
              <a:pathLst>
                <a:path w="133754" h="275985">
                  <a:moveTo>
                    <a:pt x="60054" y="275984"/>
                  </a:moveTo>
                  <a:lnTo>
                    <a:pt x="42095" y="222109"/>
                  </a:lnTo>
                  <a:lnTo>
                    <a:pt x="24904" y="164947"/>
                  </a:lnTo>
                  <a:lnTo>
                    <a:pt x="7404" y="108157"/>
                  </a:lnTo>
                  <a:lnTo>
                    <a:pt x="0" y="73009"/>
                  </a:lnTo>
                  <a:lnTo>
                    <a:pt x="926" y="36079"/>
                  </a:lnTo>
                  <a:lnTo>
                    <a:pt x="3088" y="24800"/>
                  </a:lnTo>
                  <a:lnTo>
                    <a:pt x="8038" y="16111"/>
                  </a:lnTo>
                  <a:lnTo>
                    <a:pt x="22898" y="3337"/>
                  </a:lnTo>
                  <a:lnTo>
                    <a:pt x="47440" y="0"/>
                  </a:lnTo>
                  <a:lnTo>
                    <a:pt x="108696" y="9183"/>
                  </a:lnTo>
                  <a:lnTo>
                    <a:pt x="133753" y="127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537782" y="1326590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40582" y="8333"/>
                  </a:lnTo>
                  <a:lnTo>
                    <a:pt x="81451" y="10095"/>
                  </a:lnTo>
                  <a:lnTo>
                    <a:pt x="19984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5054451" y="1094963"/>
            <a:ext cx="4252742" cy="547483"/>
            <a:chOff x="5054451" y="1094963"/>
            <a:chExt cx="4252742" cy="547483"/>
          </a:xfrm>
        </p:grpSpPr>
        <p:sp>
          <p:nvSpPr>
            <p:cNvPr id="92" name="Freeform 91"/>
            <p:cNvSpPr/>
            <p:nvPr/>
          </p:nvSpPr>
          <p:spPr>
            <a:xfrm>
              <a:off x="5054451" y="1273048"/>
              <a:ext cx="220327" cy="116714"/>
            </a:xfrm>
            <a:custGeom>
              <a:avLst/>
              <a:gdLst/>
              <a:ahLst/>
              <a:cxnLst/>
              <a:rect l="0" t="0" r="0" b="0"/>
              <a:pathLst>
                <a:path w="220327" h="116714">
                  <a:moveTo>
                    <a:pt x="9756" y="32485"/>
                  </a:moveTo>
                  <a:lnTo>
                    <a:pt x="4167" y="49253"/>
                  </a:lnTo>
                  <a:lnTo>
                    <a:pt x="4542" y="66844"/>
                  </a:lnTo>
                  <a:lnTo>
                    <a:pt x="6269" y="86360"/>
                  </a:lnTo>
                  <a:lnTo>
                    <a:pt x="3137" y="106732"/>
                  </a:lnTo>
                  <a:lnTo>
                    <a:pt x="1834" y="108890"/>
                  </a:lnTo>
                  <a:lnTo>
                    <a:pt x="0" y="89569"/>
                  </a:lnTo>
                  <a:lnTo>
                    <a:pt x="2500" y="44237"/>
                  </a:lnTo>
                  <a:lnTo>
                    <a:pt x="4919" y="33301"/>
                  </a:lnTo>
                  <a:lnTo>
                    <a:pt x="10041" y="24840"/>
                  </a:lnTo>
                  <a:lnTo>
                    <a:pt x="25090" y="12320"/>
                  </a:lnTo>
                  <a:lnTo>
                    <a:pt x="32847" y="12023"/>
                  </a:lnTo>
                  <a:lnTo>
                    <a:pt x="40358" y="15334"/>
                  </a:lnTo>
                  <a:lnTo>
                    <a:pt x="62107" y="36762"/>
                  </a:lnTo>
                  <a:lnTo>
                    <a:pt x="69223" y="45865"/>
                  </a:lnTo>
                  <a:lnTo>
                    <a:pt x="75137" y="48424"/>
                  </a:lnTo>
                  <a:lnTo>
                    <a:pt x="80250" y="46621"/>
                  </a:lnTo>
                  <a:lnTo>
                    <a:pt x="122489" y="4004"/>
                  </a:lnTo>
                  <a:lnTo>
                    <a:pt x="130534" y="630"/>
                  </a:lnTo>
                  <a:lnTo>
                    <a:pt x="148833" y="0"/>
                  </a:lnTo>
                  <a:lnTo>
                    <a:pt x="157456" y="3809"/>
                  </a:lnTo>
                  <a:lnTo>
                    <a:pt x="173276" y="17401"/>
                  </a:lnTo>
                  <a:lnTo>
                    <a:pt x="189748" y="44783"/>
                  </a:lnTo>
                  <a:lnTo>
                    <a:pt x="209468" y="92770"/>
                  </a:lnTo>
                  <a:lnTo>
                    <a:pt x="220326" y="1167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309102" y="1263419"/>
              <a:ext cx="120714" cy="141821"/>
            </a:xfrm>
            <a:custGeom>
              <a:avLst/>
              <a:gdLst/>
              <a:ahLst/>
              <a:cxnLst/>
              <a:rect l="0" t="0" r="0" b="0"/>
              <a:pathLst>
                <a:path w="120714" h="141821">
                  <a:moveTo>
                    <a:pt x="92017" y="0"/>
                  </a:moveTo>
                  <a:lnTo>
                    <a:pt x="69660" y="0"/>
                  </a:lnTo>
                  <a:lnTo>
                    <a:pt x="52445" y="6239"/>
                  </a:lnTo>
                  <a:lnTo>
                    <a:pt x="22329" y="29309"/>
                  </a:lnTo>
                  <a:lnTo>
                    <a:pt x="6508" y="55088"/>
                  </a:lnTo>
                  <a:lnTo>
                    <a:pt x="0" y="96131"/>
                  </a:lnTo>
                  <a:lnTo>
                    <a:pt x="4717" y="119154"/>
                  </a:lnTo>
                  <a:lnTo>
                    <a:pt x="9250" y="128569"/>
                  </a:lnTo>
                  <a:lnTo>
                    <a:pt x="16952" y="134846"/>
                  </a:lnTo>
                  <a:lnTo>
                    <a:pt x="37988" y="141820"/>
                  </a:lnTo>
                  <a:lnTo>
                    <a:pt x="59815" y="138680"/>
                  </a:lnTo>
                  <a:lnTo>
                    <a:pt x="88715" y="123759"/>
                  </a:lnTo>
                  <a:lnTo>
                    <a:pt x="103418" y="109986"/>
                  </a:lnTo>
                  <a:lnTo>
                    <a:pt x="113851" y="92167"/>
                  </a:lnTo>
                  <a:lnTo>
                    <a:pt x="120713" y="56815"/>
                  </a:lnTo>
                  <a:lnTo>
                    <a:pt x="118167" y="46065"/>
                  </a:lnTo>
                  <a:lnTo>
                    <a:pt x="105979" y="27883"/>
                  </a:lnTo>
                  <a:lnTo>
                    <a:pt x="7096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485347" y="1272029"/>
              <a:ext cx="123367" cy="159847"/>
            </a:xfrm>
            <a:custGeom>
              <a:avLst/>
              <a:gdLst/>
              <a:ahLst/>
              <a:cxnLst/>
              <a:rect l="0" t="0" r="0" b="0"/>
              <a:pathLst>
                <a:path w="123367" h="159847">
                  <a:moveTo>
                    <a:pt x="0" y="22976"/>
                  </a:moveTo>
                  <a:lnTo>
                    <a:pt x="3119" y="65668"/>
                  </a:lnTo>
                  <a:lnTo>
                    <a:pt x="15618" y="109619"/>
                  </a:lnTo>
                  <a:lnTo>
                    <a:pt x="11129" y="54032"/>
                  </a:lnTo>
                  <a:lnTo>
                    <a:pt x="10795" y="23130"/>
                  </a:lnTo>
                  <a:lnTo>
                    <a:pt x="15386" y="12550"/>
                  </a:lnTo>
                  <a:lnTo>
                    <a:pt x="23125" y="5497"/>
                  </a:lnTo>
                  <a:lnTo>
                    <a:pt x="32964" y="795"/>
                  </a:lnTo>
                  <a:lnTo>
                    <a:pt x="41863" y="0"/>
                  </a:lnTo>
                  <a:lnTo>
                    <a:pt x="57990" y="5355"/>
                  </a:lnTo>
                  <a:lnTo>
                    <a:pt x="80223" y="21524"/>
                  </a:lnTo>
                  <a:lnTo>
                    <a:pt x="107527" y="63590"/>
                  </a:lnTo>
                  <a:lnTo>
                    <a:pt x="120247" y="97401"/>
                  </a:lnTo>
                  <a:lnTo>
                    <a:pt x="123366" y="133025"/>
                  </a:lnTo>
                  <a:lnTo>
                    <a:pt x="115813" y="1598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619721" y="1252448"/>
              <a:ext cx="104615" cy="158371"/>
            </a:xfrm>
            <a:custGeom>
              <a:avLst/>
              <a:gdLst/>
              <a:ahLst/>
              <a:cxnLst/>
              <a:rect l="0" t="0" r="0" b="0"/>
              <a:pathLst>
                <a:path w="104615" h="158371">
                  <a:moveTo>
                    <a:pt x="23553" y="74142"/>
                  </a:moveTo>
                  <a:lnTo>
                    <a:pt x="61031" y="65809"/>
                  </a:lnTo>
                  <a:lnTo>
                    <a:pt x="83494" y="62250"/>
                  </a:lnTo>
                  <a:lnTo>
                    <a:pt x="101276" y="52869"/>
                  </a:lnTo>
                  <a:lnTo>
                    <a:pt x="104614" y="45922"/>
                  </a:lnTo>
                  <a:lnTo>
                    <a:pt x="104500" y="37781"/>
                  </a:lnTo>
                  <a:lnTo>
                    <a:pt x="102085" y="28845"/>
                  </a:lnTo>
                  <a:lnTo>
                    <a:pt x="90042" y="12676"/>
                  </a:lnTo>
                  <a:lnTo>
                    <a:pt x="81917" y="5089"/>
                  </a:lnTo>
                  <a:lnTo>
                    <a:pt x="72991" y="1200"/>
                  </a:lnTo>
                  <a:lnTo>
                    <a:pt x="53715" y="0"/>
                  </a:lnTo>
                  <a:lnTo>
                    <a:pt x="23131" y="11490"/>
                  </a:lnTo>
                  <a:lnTo>
                    <a:pt x="8548" y="29529"/>
                  </a:lnTo>
                  <a:lnTo>
                    <a:pt x="3021" y="40891"/>
                  </a:lnTo>
                  <a:lnTo>
                    <a:pt x="0" y="62873"/>
                  </a:lnTo>
                  <a:lnTo>
                    <a:pt x="7592" y="105581"/>
                  </a:lnTo>
                  <a:lnTo>
                    <a:pt x="22594" y="131681"/>
                  </a:lnTo>
                  <a:lnTo>
                    <a:pt x="38335" y="143779"/>
                  </a:lnTo>
                  <a:lnTo>
                    <a:pt x="57029" y="151885"/>
                  </a:lnTo>
                  <a:lnTo>
                    <a:pt x="97253" y="1583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769616" y="1326590"/>
              <a:ext cx="52644" cy="73701"/>
            </a:xfrm>
            <a:custGeom>
              <a:avLst/>
              <a:gdLst/>
              <a:ahLst/>
              <a:cxnLst/>
              <a:rect l="0" t="0" r="0" b="0"/>
              <a:pathLst>
                <a:path w="52644" h="73701">
                  <a:moveTo>
                    <a:pt x="0" y="0"/>
                  </a:moveTo>
                  <a:lnTo>
                    <a:pt x="39543" y="52540"/>
                  </a:lnTo>
                  <a:lnTo>
                    <a:pt x="52643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748559" y="1263419"/>
              <a:ext cx="157929" cy="347442"/>
            </a:xfrm>
            <a:custGeom>
              <a:avLst/>
              <a:gdLst/>
              <a:ahLst/>
              <a:cxnLst/>
              <a:rect l="0" t="0" r="0" b="0"/>
              <a:pathLst>
                <a:path w="157929" h="347442">
                  <a:moveTo>
                    <a:pt x="157928" y="0"/>
                  </a:moveTo>
                  <a:lnTo>
                    <a:pt x="131564" y="55045"/>
                  </a:lnTo>
                  <a:lnTo>
                    <a:pt x="104930" y="106453"/>
                  </a:lnTo>
                  <a:lnTo>
                    <a:pt x="77379" y="168393"/>
                  </a:lnTo>
                  <a:lnTo>
                    <a:pt x="51984" y="221780"/>
                  </a:lnTo>
                  <a:lnTo>
                    <a:pt x="24437" y="277385"/>
                  </a:lnTo>
                  <a:lnTo>
                    <a:pt x="4027" y="329766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243399" y="1094963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15467" y="58617"/>
                  </a:lnTo>
                  <a:lnTo>
                    <a:pt x="11504" y="121197"/>
                  </a:lnTo>
                  <a:lnTo>
                    <a:pt x="10817" y="171351"/>
                  </a:lnTo>
                  <a:lnTo>
                    <a:pt x="10585" y="230813"/>
                  </a:lnTo>
                  <a:lnTo>
                    <a:pt x="10539" y="293207"/>
                  </a:lnTo>
                  <a:lnTo>
                    <a:pt x="7414" y="31475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117057" y="1273948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93225" y="3119"/>
                  </a:lnTo>
                  <a:lnTo>
                    <a:pt x="134094" y="9065"/>
                  </a:lnTo>
                  <a:lnTo>
                    <a:pt x="85874" y="15684"/>
                  </a:lnTo>
                  <a:lnTo>
                    <a:pt x="29094" y="272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328061" y="1094963"/>
              <a:ext cx="283836" cy="368499"/>
            </a:xfrm>
            <a:custGeom>
              <a:avLst/>
              <a:gdLst/>
              <a:ahLst/>
              <a:cxnLst/>
              <a:rect l="0" t="0" r="0" b="0"/>
              <a:pathLst>
                <a:path w="283836" h="368499">
                  <a:moveTo>
                    <a:pt x="10094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6887" y="147607"/>
                  </a:lnTo>
                  <a:lnTo>
                    <a:pt x="10314" y="195164"/>
                  </a:lnTo>
                  <a:lnTo>
                    <a:pt x="17048" y="245130"/>
                  </a:lnTo>
                  <a:lnTo>
                    <a:pt x="19916" y="304528"/>
                  </a:lnTo>
                  <a:lnTo>
                    <a:pt x="20309" y="323689"/>
                  </a:lnTo>
                  <a:lnTo>
                    <a:pt x="23724" y="264121"/>
                  </a:lnTo>
                  <a:lnTo>
                    <a:pt x="26199" y="253289"/>
                  </a:lnTo>
                  <a:lnTo>
                    <a:pt x="31360" y="244899"/>
                  </a:lnTo>
                  <a:lnTo>
                    <a:pt x="46451" y="232456"/>
                  </a:lnTo>
                  <a:lnTo>
                    <a:pt x="55390" y="229840"/>
                  </a:lnTo>
                  <a:lnTo>
                    <a:pt x="74679" y="230053"/>
                  </a:lnTo>
                  <a:lnTo>
                    <a:pt x="82396" y="234087"/>
                  </a:lnTo>
                  <a:lnTo>
                    <a:pt x="112841" y="275452"/>
                  </a:lnTo>
                  <a:lnTo>
                    <a:pt x="139415" y="337062"/>
                  </a:lnTo>
                  <a:lnTo>
                    <a:pt x="141931" y="339352"/>
                  </a:lnTo>
                  <a:lnTo>
                    <a:pt x="143609" y="336199"/>
                  </a:lnTo>
                  <a:lnTo>
                    <a:pt x="147813" y="321387"/>
                  </a:lnTo>
                  <a:lnTo>
                    <a:pt x="169575" y="286402"/>
                  </a:lnTo>
                  <a:lnTo>
                    <a:pt x="183920" y="272349"/>
                  </a:lnTo>
                  <a:lnTo>
                    <a:pt x="241111" y="231032"/>
                  </a:lnTo>
                  <a:lnTo>
                    <a:pt x="254318" y="216155"/>
                  </a:lnTo>
                  <a:lnTo>
                    <a:pt x="264087" y="197845"/>
                  </a:lnTo>
                  <a:lnTo>
                    <a:pt x="264821" y="189218"/>
                  </a:lnTo>
                  <a:lnTo>
                    <a:pt x="259397" y="173394"/>
                  </a:lnTo>
                  <a:lnTo>
                    <a:pt x="252335" y="168239"/>
                  </a:lnTo>
                  <a:lnTo>
                    <a:pt x="232011" y="162510"/>
                  </a:lnTo>
                  <a:lnTo>
                    <a:pt x="199849" y="164875"/>
                  </a:lnTo>
                  <a:lnTo>
                    <a:pt x="191579" y="170748"/>
                  </a:lnTo>
                  <a:lnTo>
                    <a:pt x="179272" y="189752"/>
                  </a:lnTo>
                  <a:lnTo>
                    <a:pt x="163008" y="240080"/>
                  </a:lnTo>
                  <a:lnTo>
                    <a:pt x="160297" y="280015"/>
                  </a:lnTo>
                  <a:lnTo>
                    <a:pt x="163809" y="303436"/>
                  </a:lnTo>
                  <a:lnTo>
                    <a:pt x="172388" y="322424"/>
                  </a:lnTo>
                  <a:lnTo>
                    <a:pt x="177951" y="330763"/>
                  </a:lnTo>
                  <a:lnTo>
                    <a:pt x="208138" y="353678"/>
                  </a:lnTo>
                  <a:lnTo>
                    <a:pt x="269823" y="366546"/>
                  </a:lnTo>
                  <a:lnTo>
                    <a:pt x="283835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838945" y="1126549"/>
              <a:ext cx="173589" cy="307860"/>
            </a:xfrm>
            <a:custGeom>
              <a:avLst/>
              <a:gdLst/>
              <a:ahLst/>
              <a:cxnLst/>
              <a:rect l="0" t="0" r="0" b="0"/>
              <a:pathLst>
                <a:path w="173589" h="307860">
                  <a:moveTo>
                    <a:pt x="15107" y="0"/>
                  </a:moveTo>
                  <a:lnTo>
                    <a:pt x="9518" y="58617"/>
                  </a:lnTo>
                  <a:lnTo>
                    <a:pt x="6723" y="112791"/>
                  </a:lnTo>
                  <a:lnTo>
                    <a:pt x="13104" y="168552"/>
                  </a:lnTo>
                  <a:lnTo>
                    <a:pt x="14711" y="224627"/>
                  </a:lnTo>
                  <a:lnTo>
                    <a:pt x="9400" y="261138"/>
                  </a:lnTo>
                  <a:lnTo>
                    <a:pt x="6623" y="265339"/>
                  </a:lnTo>
                  <a:lnTo>
                    <a:pt x="3602" y="264630"/>
                  </a:lnTo>
                  <a:lnTo>
                    <a:pt x="418" y="260648"/>
                  </a:lnTo>
                  <a:lnTo>
                    <a:pt x="0" y="246865"/>
                  </a:lnTo>
                  <a:lnTo>
                    <a:pt x="4883" y="229041"/>
                  </a:lnTo>
                  <a:lnTo>
                    <a:pt x="14852" y="209420"/>
                  </a:lnTo>
                  <a:lnTo>
                    <a:pt x="23126" y="202784"/>
                  </a:lnTo>
                  <a:lnTo>
                    <a:pt x="44796" y="195411"/>
                  </a:lnTo>
                  <a:lnTo>
                    <a:pt x="83305" y="196850"/>
                  </a:lnTo>
                  <a:lnTo>
                    <a:pt x="118762" y="210274"/>
                  </a:lnTo>
                  <a:lnTo>
                    <a:pt x="145905" y="229069"/>
                  </a:lnTo>
                  <a:lnTo>
                    <a:pt x="168765" y="255046"/>
                  </a:lnTo>
                  <a:lnTo>
                    <a:pt x="172527" y="264787"/>
                  </a:lnTo>
                  <a:lnTo>
                    <a:pt x="173588" y="284969"/>
                  </a:lnTo>
                  <a:lnTo>
                    <a:pt x="169894" y="292925"/>
                  </a:lnTo>
                  <a:lnTo>
                    <a:pt x="156431" y="304884"/>
                  </a:lnTo>
                  <a:lnTo>
                    <a:pt x="135629" y="307859"/>
                  </a:lnTo>
                  <a:lnTo>
                    <a:pt x="78897" y="297254"/>
                  </a:lnTo>
                  <a:lnTo>
                    <a:pt x="18671" y="271092"/>
                  </a:lnTo>
                  <a:lnTo>
                    <a:pt x="4578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037111" y="1313570"/>
              <a:ext cx="185439" cy="139423"/>
            </a:xfrm>
            <a:custGeom>
              <a:avLst/>
              <a:gdLst/>
              <a:ahLst/>
              <a:cxnLst/>
              <a:rect l="0" t="0" r="0" b="0"/>
              <a:pathLst>
                <a:path w="185439" h="139423">
                  <a:moveTo>
                    <a:pt x="143324" y="76191"/>
                  </a:moveTo>
                  <a:lnTo>
                    <a:pt x="128752" y="33500"/>
                  </a:lnTo>
                  <a:lnTo>
                    <a:pt x="123081" y="23164"/>
                  </a:lnTo>
                  <a:lnTo>
                    <a:pt x="104301" y="8560"/>
                  </a:lnTo>
                  <a:lnTo>
                    <a:pt x="92742" y="3028"/>
                  </a:lnTo>
                  <a:lnTo>
                    <a:pt x="70540" y="0"/>
                  </a:lnTo>
                  <a:lnTo>
                    <a:pt x="50144" y="3724"/>
                  </a:lnTo>
                  <a:lnTo>
                    <a:pt x="33280" y="13178"/>
                  </a:lnTo>
                  <a:lnTo>
                    <a:pt x="10633" y="37244"/>
                  </a:lnTo>
                  <a:lnTo>
                    <a:pt x="2462" y="59661"/>
                  </a:lnTo>
                  <a:lnTo>
                    <a:pt x="0" y="84052"/>
                  </a:lnTo>
                  <a:lnTo>
                    <a:pt x="2805" y="106591"/>
                  </a:lnTo>
                  <a:lnTo>
                    <a:pt x="14191" y="125187"/>
                  </a:lnTo>
                  <a:lnTo>
                    <a:pt x="22141" y="133422"/>
                  </a:lnTo>
                  <a:lnTo>
                    <a:pt x="30949" y="137742"/>
                  </a:lnTo>
                  <a:lnTo>
                    <a:pt x="50095" y="139422"/>
                  </a:lnTo>
                  <a:lnTo>
                    <a:pt x="67184" y="133149"/>
                  </a:lnTo>
                  <a:lnTo>
                    <a:pt x="75016" y="128201"/>
                  </a:lnTo>
                  <a:lnTo>
                    <a:pt x="86839" y="113345"/>
                  </a:lnTo>
                  <a:lnTo>
                    <a:pt x="107723" y="64793"/>
                  </a:lnTo>
                  <a:lnTo>
                    <a:pt x="111401" y="65083"/>
                  </a:lnTo>
                  <a:lnTo>
                    <a:pt x="150940" y="113914"/>
                  </a:lnTo>
                  <a:lnTo>
                    <a:pt x="157760" y="117718"/>
                  </a:lnTo>
                  <a:lnTo>
                    <a:pt x="164647" y="119083"/>
                  </a:lnTo>
                  <a:lnTo>
                    <a:pt x="185438" y="1183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235163" y="1326487"/>
              <a:ext cx="103200" cy="115918"/>
            </a:xfrm>
            <a:custGeom>
              <a:avLst/>
              <a:gdLst/>
              <a:ahLst/>
              <a:cxnLst/>
              <a:rect l="0" t="0" r="0" b="0"/>
              <a:pathLst>
                <a:path w="103200" h="115918">
                  <a:moveTo>
                    <a:pt x="8443" y="21160"/>
                  </a:moveTo>
                  <a:lnTo>
                    <a:pt x="2854" y="37928"/>
                  </a:lnTo>
                  <a:lnTo>
                    <a:pt x="3230" y="55519"/>
                  </a:lnTo>
                  <a:lnTo>
                    <a:pt x="7414" y="100997"/>
                  </a:lnTo>
                  <a:lnTo>
                    <a:pt x="6587" y="104800"/>
                  </a:lnTo>
                  <a:lnTo>
                    <a:pt x="4866" y="102657"/>
                  </a:lnTo>
                  <a:lnTo>
                    <a:pt x="1004" y="87796"/>
                  </a:lnTo>
                  <a:lnTo>
                    <a:pt x="0" y="54292"/>
                  </a:lnTo>
                  <a:lnTo>
                    <a:pt x="3910" y="32376"/>
                  </a:lnTo>
                  <a:lnTo>
                    <a:pt x="18278" y="5896"/>
                  </a:lnTo>
                  <a:lnTo>
                    <a:pt x="25528" y="1625"/>
                  </a:lnTo>
                  <a:lnTo>
                    <a:pt x="42943" y="0"/>
                  </a:lnTo>
                  <a:lnTo>
                    <a:pt x="72477" y="11251"/>
                  </a:lnTo>
                  <a:lnTo>
                    <a:pt x="86815" y="26115"/>
                  </a:lnTo>
                  <a:lnTo>
                    <a:pt x="95918" y="45589"/>
                  </a:lnTo>
                  <a:lnTo>
                    <a:pt x="101761" y="89980"/>
                  </a:lnTo>
                  <a:lnTo>
                    <a:pt x="103199" y="1159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433119" y="1158134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10528" y="0"/>
                  </a:moveTo>
                  <a:lnTo>
                    <a:pt x="1463" y="58617"/>
                  </a:lnTo>
                  <a:lnTo>
                    <a:pt x="289" y="121197"/>
                  </a:lnTo>
                  <a:lnTo>
                    <a:pt x="86" y="171351"/>
                  </a:lnTo>
                  <a:lnTo>
                    <a:pt x="17" y="230813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443565" y="1252891"/>
              <a:ext cx="115897" cy="157928"/>
            </a:xfrm>
            <a:custGeom>
              <a:avLst/>
              <a:gdLst/>
              <a:ahLst/>
              <a:cxnLst/>
              <a:rect l="0" t="0" r="0" b="0"/>
              <a:pathLst>
                <a:path w="115897" h="157928">
                  <a:moveTo>
                    <a:pt x="115896" y="0"/>
                  </a:moveTo>
                  <a:lnTo>
                    <a:pt x="54785" y="35916"/>
                  </a:lnTo>
                  <a:lnTo>
                    <a:pt x="5943" y="70298"/>
                  </a:lnTo>
                  <a:lnTo>
                    <a:pt x="1650" y="78451"/>
                  </a:lnTo>
                  <a:lnTo>
                    <a:pt x="0" y="96868"/>
                  </a:lnTo>
                  <a:lnTo>
                    <a:pt x="3537" y="105523"/>
                  </a:lnTo>
                  <a:lnTo>
                    <a:pt x="16826" y="121378"/>
                  </a:lnTo>
                  <a:lnTo>
                    <a:pt x="44038" y="137869"/>
                  </a:lnTo>
                  <a:lnTo>
                    <a:pt x="94839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780559" y="1325202"/>
              <a:ext cx="129467" cy="274389"/>
            </a:xfrm>
            <a:custGeom>
              <a:avLst/>
              <a:gdLst/>
              <a:ahLst/>
              <a:cxnLst/>
              <a:rect l="0" t="0" r="0" b="0"/>
              <a:pathLst>
                <a:path w="129467" h="274389">
                  <a:moveTo>
                    <a:pt x="0" y="117202"/>
                  </a:moveTo>
                  <a:lnTo>
                    <a:pt x="3120" y="171346"/>
                  </a:lnTo>
                  <a:lnTo>
                    <a:pt x="14655" y="226293"/>
                  </a:lnTo>
                  <a:lnTo>
                    <a:pt x="19161" y="268198"/>
                  </a:lnTo>
                  <a:lnTo>
                    <a:pt x="18623" y="274018"/>
                  </a:lnTo>
                  <a:lnTo>
                    <a:pt x="17095" y="274388"/>
                  </a:lnTo>
                  <a:lnTo>
                    <a:pt x="14907" y="271126"/>
                  </a:lnTo>
                  <a:lnTo>
                    <a:pt x="11105" y="219649"/>
                  </a:lnTo>
                  <a:lnTo>
                    <a:pt x="5054" y="165774"/>
                  </a:lnTo>
                  <a:lnTo>
                    <a:pt x="2169" y="111242"/>
                  </a:lnTo>
                  <a:lnTo>
                    <a:pt x="14786" y="49043"/>
                  </a:lnTo>
                  <a:lnTo>
                    <a:pt x="30378" y="19148"/>
                  </a:lnTo>
                  <a:lnTo>
                    <a:pt x="46257" y="6162"/>
                  </a:lnTo>
                  <a:lnTo>
                    <a:pt x="55404" y="1061"/>
                  </a:lnTo>
                  <a:lnTo>
                    <a:pt x="65013" y="0"/>
                  </a:lnTo>
                  <a:lnTo>
                    <a:pt x="85046" y="5061"/>
                  </a:lnTo>
                  <a:lnTo>
                    <a:pt x="110467" y="21064"/>
                  </a:lnTo>
                  <a:lnTo>
                    <a:pt x="122406" y="37039"/>
                  </a:lnTo>
                  <a:lnTo>
                    <a:pt x="127228" y="46212"/>
                  </a:lnTo>
                  <a:lnTo>
                    <a:pt x="129466" y="65764"/>
                  </a:lnTo>
                  <a:lnTo>
                    <a:pt x="125391" y="86152"/>
                  </a:lnTo>
                  <a:lnTo>
                    <a:pt x="115781" y="106911"/>
                  </a:lnTo>
                  <a:lnTo>
                    <a:pt x="100592" y="121597"/>
                  </a:lnTo>
                  <a:lnTo>
                    <a:pt x="91628" y="127151"/>
                  </a:lnTo>
                  <a:lnTo>
                    <a:pt x="72309" y="130202"/>
                  </a:lnTo>
                  <a:lnTo>
                    <a:pt x="10529" y="1172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952370" y="1347369"/>
              <a:ext cx="165102" cy="116093"/>
            </a:xfrm>
            <a:custGeom>
              <a:avLst/>
              <a:gdLst/>
              <a:ahLst/>
              <a:cxnLst/>
              <a:rect l="0" t="0" r="0" b="0"/>
              <a:pathLst>
                <a:path w="165102" h="116093">
                  <a:moveTo>
                    <a:pt x="101930" y="52921"/>
                  </a:moveTo>
                  <a:lnTo>
                    <a:pt x="101930" y="30564"/>
                  </a:lnTo>
                  <a:lnTo>
                    <a:pt x="95691" y="13349"/>
                  </a:lnTo>
                  <a:lnTo>
                    <a:pt x="90752" y="5482"/>
                  </a:lnTo>
                  <a:lnTo>
                    <a:pt x="82779" y="1408"/>
                  </a:lnTo>
                  <a:lnTo>
                    <a:pt x="61443" y="0"/>
                  </a:lnTo>
                  <a:lnTo>
                    <a:pt x="28713" y="11374"/>
                  </a:lnTo>
                  <a:lnTo>
                    <a:pt x="13627" y="26267"/>
                  </a:lnTo>
                  <a:lnTo>
                    <a:pt x="7967" y="35151"/>
                  </a:lnTo>
                  <a:lnTo>
                    <a:pt x="0" y="70013"/>
                  </a:lnTo>
                  <a:lnTo>
                    <a:pt x="2391" y="80693"/>
                  </a:lnTo>
                  <a:lnTo>
                    <a:pt x="14406" y="98799"/>
                  </a:lnTo>
                  <a:lnTo>
                    <a:pt x="22524" y="103393"/>
                  </a:lnTo>
                  <a:lnTo>
                    <a:pt x="40902" y="105379"/>
                  </a:lnTo>
                  <a:lnTo>
                    <a:pt x="57649" y="99242"/>
                  </a:lnTo>
                  <a:lnTo>
                    <a:pt x="65390" y="94330"/>
                  </a:lnTo>
                  <a:lnTo>
                    <a:pt x="77112" y="79514"/>
                  </a:lnTo>
                  <a:lnTo>
                    <a:pt x="94169" y="41406"/>
                  </a:lnTo>
                  <a:lnTo>
                    <a:pt x="96755" y="39395"/>
                  </a:lnTo>
                  <a:lnTo>
                    <a:pt x="98480" y="42734"/>
                  </a:lnTo>
                  <a:lnTo>
                    <a:pt x="102736" y="57752"/>
                  </a:lnTo>
                  <a:lnTo>
                    <a:pt x="119457" y="84768"/>
                  </a:lnTo>
                  <a:lnTo>
                    <a:pt x="143778" y="105771"/>
                  </a:lnTo>
                  <a:lnTo>
                    <a:pt x="165101" y="1160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138528" y="1368704"/>
              <a:ext cx="42115" cy="73701"/>
            </a:xfrm>
            <a:custGeom>
              <a:avLst/>
              <a:gdLst/>
              <a:ahLst/>
              <a:cxnLst/>
              <a:rect l="0" t="0" r="0" b="0"/>
              <a:pathLst>
                <a:path w="42115" h="73701">
                  <a:moveTo>
                    <a:pt x="0" y="0"/>
                  </a:moveTo>
                  <a:lnTo>
                    <a:pt x="36423" y="52540"/>
                  </a:lnTo>
                  <a:lnTo>
                    <a:pt x="42114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117471" y="1316062"/>
              <a:ext cx="157929" cy="326384"/>
            </a:xfrm>
            <a:custGeom>
              <a:avLst/>
              <a:gdLst/>
              <a:ahLst/>
              <a:cxnLst/>
              <a:rect l="0" t="0" r="0" b="0"/>
              <a:pathLst>
                <a:path w="157929" h="326384">
                  <a:moveTo>
                    <a:pt x="157928" y="0"/>
                  </a:moveTo>
                  <a:lnTo>
                    <a:pt x="123181" y="62280"/>
                  </a:lnTo>
                  <a:lnTo>
                    <a:pt x="102928" y="110091"/>
                  </a:lnTo>
                  <a:lnTo>
                    <a:pt x="68710" y="166966"/>
                  </a:lnTo>
                  <a:lnTo>
                    <a:pt x="36839" y="221497"/>
                  </a:lnTo>
                  <a:lnTo>
                    <a:pt x="8664" y="282935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285927" y="1295005"/>
              <a:ext cx="157929" cy="160712"/>
            </a:xfrm>
            <a:custGeom>
              <a:avLst/>
              <a:gdLst/>
              <a:ahLst/>
              <a:cxnLst/>
              <a:rect l="0" t="0" r="0" b="0"/>
              <a:pathLst>
                <a:path w="157929" h="160712">
                  <a:moveTo>
                    <a:pt x="157928" y="0"/>
                  </a:moveTo>
                  <a:lnTo>
                    <a:pt x="94500" y="17958"/>
                  </a:lnTo>
                  <a:lnTo>
                    <a:pt x="64264" y="29367"/>
                  </a:lnTo>
                  <a:lnTo>
                    <a:pt x="47669" y="40738"/>
                  </a:lnTo>
                  <a:lnTo>
                    <a:pt x="44648" y="48216"/>
                  </a:lnTo>
                  <a:lnTo>
                    <a:pt x="44973" y="56710"/>
                  </a:lnTo>
                  <a:lnTo>
                    <a:pt x="47529" y="65883"/>
                  </a:lnTo>
                  <a:lnTo>
                    <a:pt x="53913" y="73168"/>
                  </a:lnTo>
                  <a:lnTo>
                    <a:pt x="85255" y="89009"/>
                  </a:lnTo>
                  <a:lnTo>
                    <a:pt x="131528" y="107962"/>
                  </a:lnTo>
                  <a:lnTo>
                    <a:pt x="140327" y="114089"/>
                  </a:lnTo>
                  <a:lnTo>
                    <a:pt x="143855" y="121683"/>
                  </a:lnTo>
                  <a:lnTo>
                    <a:pt x="143866" y="130255"/>
                  </a:lnTo>
                  <a:lnTo>
                    <a:pt x="141534" y="139479"/>
                  </a:lnTo>
                  <a:lnTo>
                    <a:pt x="136470" y="146798"/>
                  </a:lnTo>
                  <a:lnTo>
                    <a:pt x="121485" y="158050"/>
                  </a:lnTo>
                  <a:lnTo>
                    <a:pt x="100007" y="160711"/>
                  </a:lnTo>
                  <a:lnTo>
                    <a:pt x="42806" y="15105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738653" y="1337119"/>
              <a:ext cx="63171" cy="94757"/>
            </a:xfrm>
            <a:custGeom>
              <a:avLst/>
              <a:gdLst/>
              <a:ahLst/>
              <a:cxnLst/>
              <a:rect l="0" t="0" r="0" b="0"/>
              <a:pathLst>
                <a:path w="63171" h="94757">
                  <a:moveTo>
                    <a:pt x="0" y="0"/>
                  </a:moveTo>
                  <a:lnTo>
                    <a:pt x="20243" y="43962"/>
                  </a:lnTo>
                  <a:lnTo>
                    <a:pt x="6317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738653" y="1316062"/>
              <a:ext cx="178985" cy="315856"/>
            </a:xfrm>
            <a:custGeom>
              <a:avLst/>
              <a:gdLst/>
              <a:ahLst/>
              <a:cxnLst/>
              <a:rect l="0" t="0" r="0" b="0"/>
              <a:pathLst>
                <a:path w="178985" h="315856">
                  <a:moveTo>
                    <a:pt x="178984" y="0"/>
                  </a:moveTo>
                  <a:lnTo>
                    <a:pt x="133515" y="55045"/>
                  </a:lnTo>
                  <a:lnTo>
                    <a:pt x="91260" y="118239"/>
                  </a:lnTo>
                  <a:lnTo>
                    <a:pt x="50564" y="174364"/>
                  </a:lnTo>
                  <a:lnTo>
                    <a:pt x="25759" y="227421"/>
                  </a:lnTo>
                  <a:lnTo>
                    <a:pt x="8672" y="26313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953531" y="1347647"/>
              <a:ext cx="112132" cy="129275"/>
            </a:xfrm>
            <a:custGeom>
              <a:avLst/>
              <a:gdLst/>
              <a:ahLst/>
              <a:cxnLst/>
              <a:rect l="0" t="0" r="0" b="0"/>
              <a:pathLst>
                <a:path w="112132" h="129275">
                  <a:moveTo>
                    <a:pt x="79919" y="0"/>
                  </a:moveTo>
                  <a:lnTo>
                    <a:pt x="48638" y="9575"/>
                  </a:lnTo>
                  <a:lnTo>
                    <a:pt x="24897" y="27534"/>
                  </a:lnTo>
                  <a:lnTo>
                    <a:pt x="10232" y="44993"/>
                  </a:lnTo>
                  <a:lnTo>
                    <a:pt x="2154" y="67570"/>
                  </a:lnTo>
                  <a:lnTo>
                    <a:pt x="0" y="80142"/>
                  </a:lnTo>
                  <a:lnTo>
                    <a:pt x="3846" y="100349"/>
                  </a:lnTo>
                  <a:lnTo>
                    <a:pt x="8147" y="109014"/>
                  </a:lnTo>
                  <a:lnTo>
                    <a:pt x="22283" y="121760"/>
                  </a:lnTo>
                  <a:lnTo>
                    <a:pt x="30967" y="126797"/>
                  </a:lnTo>
                  <a:lnTo>
                    <a:pt x="49974" y="129274"/>
                  </a:lnTo>
                  <a:lnTo>
                    <a:pt x="68950" y="125305"/>
                  </a:lnTo>
                  <a:lnTo>
                    <a:pt x="100196" y="103694"/>
                  </a:lnTo>
                  <a:lnTo>
                    <a:pt x="107475" y="97205"/>
                  </a:lnTo>
                  <a:lnTo>
                    <a:pt x="111158" y="89370"/>
                  </a:lnTo>
                  <a:lnTo>
                    <a:pt x="112131" y="71306"/>
                  </a:lnTo>
                  <a:lnTo>
                    <a:pt x="100976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161988" y="1347647"/>
              <a:ext cx="145205" cy="153073"/>
            </a:xfrm>
            <a:custGeom>
              <a:avLst/>
              <a:gdLst/>
              <a:ahLst/>
              <a:cxnLst/>
              <a:rect l="0" t="0" r="0" b="0"/>
              <a:pathLst>
                <a:path w="145205" h="153073">
                  <a:moveTo>
                    <a:pt x="8333" y="31586"/>
                  </a:moveTo>
                  <a:lnTo>
                    <a:pt x="0" y="69064"/>
                  </a:lnTo>
                  <a:lnTo>
                    <a:pt x="1575" y="103912"/>
                  </a:lnTo>
                  <a:lnTo>
                    <a:pt x="7669" y="124562"/>
                  </a:lnTo>
                  <a:lnTo>
                    <a:pt x="18176" y="141539"/>
                  </a:lnTo>
                  <a:lnTo>
                    <a:pt x="26593" y="147002"/>
                  </a:lnTo>
                  <a:lnTo>
                    <a:pt x="48425" y="153072"/>
                  </a:lnTo>
                  <a:lnTo>
                    <a:pt x="58457" y="152351"/>
                  </a:lnTo>
                  <a:lnTo>
                    <a:pt x="75845" y="145310"/>
                  </a:lnTo>
                  <a:lnTo>
                    <a:pt x="98787" y="128193"/>
                  </a:lnTo>
                  <a:lnTo>
                    <a:pt x="120402" y="102714"/>
                  </a:lnTo>
                  <a:lnTo>
                    <a:pt x="136035" y="67349"/>
                  </a:lnTo>
                  <a:lnTo>
                    <a:pt x="143996" y="12104"/>
                  </a:lnTo>
                  <a:lnTo>
                    <a:pt x="14520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347440" y="2392251"/>
            <a:ext cx="9151951" cy="724185"/>
            <a:chOff x="347440" y="2392251"/>
            <a:chExt cx="9151951" cy="724185"/>
          </a:xfrm>
        </p:grpSpPr>
        <p:sp>
          <p:nvSpPr>
            <p:cNvPr id="116" name="Freeform 115"/>
            <p:cNvSpPr/>
            <p:nvPr/>
          </p:nvSpPr>
          <p:spPr>
            <a:xfrm>
              <a:off x="484310" y="2474197"/>
              <a:ext cx="31587" cy="231627"/>
            </a:xfrm>
            <a:custGeom>
              <a:avLst/>
              <a:gdLst/>
              <a:ahLst/>
              <a:cxnLst/>
              <a:rect l="0" t="0" r="0" b="0"/>
              <a:pathLst>
                <a:path w="31587" h="231627">
                  <a:moveTo>
                    <a:pt x="31586" y="0"/>
                  </a:moveTo>
                  <a:lnTo>
                    <a:pt x="22521" y="58616"/>
                  </a:lnTo>
                  <a:lnTo>
                    <a:pt x="21346" y="112790"/>
                  </a:lnTo>
                  <a:lnTo>
                    <a:pt x="21115" y="171671"/>
                  </a:lnTo>
                  <a:lnTo>
                    <a:pt x="18743" y="200300"/>
                  </a:lnTo>
                  <a:lnTo>
                    <a:pt x="0" y="231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47440" y="2411026"/>
              <a:ext cx="347441" cy="84228"/>
            </a:xfrm>
            <a:custGeom>
              <a:avLst/>
              <a:gdLst/>
              <a:ahLst/>
              <a:cxnLst/>
              <a:rect l="0" t="0" r="0" b="0"/>
              <a:pathLst>
                <a:path w="347441" h="84228">
                  <a:moveTo>
                    <a:pt x="347440" y="0"/>
                  </a:moveTo>
                  <a:lnTo>
                    <a:pt x="292396" y="17958"/>
                  </a:lnTo>
                  <a:lnTo>
                    <a:pt x="240988" y="31666"/>
                  </a:lnTo>
                  <a:lnTo>
                    <a:pt x="180184" y="45639"/>
                  </a:lnTo>
                  <a:lnTo>
                    <a:pt x="120253" y="59664"/>
                  </a:lnTo>
                  <a:lnTo>
                    <a:pt x="63355" y="70580"/>
                  </a:lnTo>
                  <a:lnTo>
                    <a:pt x="0" y="84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57968" y="2684766"/>
              <a:ext cx="284271" cy="52644"/>
            </a:xfrm>
            <a:custGeom>
              <a:avLst/>
              <a:gdLst/>
              <a:ahLst/>
              <a:cxnLst/>
              <a:rect l="0" t="0" r="0" b="0"/>
              <a:pathLst>
                <a:path w="284271" h="52644">
                  <a:moveTo>
                    <a:pt x="284270" y="0"/>
                  </a:moveTo>
                  <a:lnTo>
                    <a:pt x="246792" y="8334"/>
                  </a:lnTo>
                  <a:lnTo>
                    <a:pt x="188954" y="18645"/>
                  </a:lnTo>
                  <a:lnTo>
                    <a:pt x="132948" y="31803"/>
                  </a:lnTo>
                  <a:lnTo>
                    <a:pt x="71495" y="40078"/>
                  </a:lnTo>
                  <a:lnTo>
                    <a:pt x="17864" y="5018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42977" y="2557974"/>
              <a:ext cx="118177" cy="121895"/>
            </a:xfrm>
            <a:custGeom>
              <a:avLst/>
              <a:gdLst/>
              <a:ahLst/>
              <a:cxnLst/>
              <a:rect l="0" t="0" r="0" b="0"/>
              <a:pathLst>
                <a:path w="118177" h="121895">
                  <a:moveTo>
                    <a:pt x="9789" y="63621"/>
                  </a:moveTo>
                  <a:lnTo>
                    <a:pt x="12909" y="106313"/>
                  </a:lnTo>
                  <a:lnTo>
                    <a:pt x="15379" y="116649"/>
                  </a:lnTo>
                  <a:lnTo>
                    <a:pt x="14685" y="121200"/>
                  </a:lnTo>
                  <a:lnTo>
                    <a:pt x="11883" y="121894"/>
                  </a:lnTo>
                  <a:lnTo>
                    <a:pt x="7676" y="120017"/>
                  </a:lnTo>
                  <a:lnTo>
                    <a:pt x="4871" y="114087"/>
                  </a:lnTo>
                  <a:lnTo>
                    <a:pt x="0" y="57977"/>
                  </a:lnTo>
                  <a:lnTo>
                    <a:pt x="5069" y="22955"/>
                  </a:lnTo>
                  <a:lnTo>
                    <a:pt x="10152" y="14283"/>
                  </a:lnTo>
                  <a:lnTo>
                    <a:pt x="25158" y="1529"/>
                  </a:lnTo>
                  <a:lnTo>
                    <a:pt x="34073" y="0"/>
                  </a:lnTo>
                  <a:lnTo>
                    <a:pt x="53338" y="4540"/>
                  </a:lnTo>
                  <a:lnTo>
                    <a:pt x="85895" y="26518"/>
                  </a:lnTo>
                  <a:lnTo>
                    <a:pt x="100546" y="39722"/>
                  </a:lnTo>
                  <a:lnTo>
                    <a:pt x="104219" y="47689"/>
                  </a:lnTo>
                  <a:lnTo>
                    <a:pt x="111067" y="85691"/>
                  </a:lnTo>
                  <a:lnTo>
                    <a:pt x="117973" y="102676"/>
                  </a:lnTo>
                  <a:lnTo>
                    <a:pt x="118176" y="107205"/>
                  </a:lnTo>
                  <a:lnTo>
                    <a:pt x="115074" y="1162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68088" y="2442611"/>
              <a:ext cx="16306" cy="231628"/>
            </a:xfrm>
            <a:custGeom>
              <a:avLst/>
              <a:gdLst/>
              <a:ahLst/>
              <a:cxnLst/>
              <a:rect l="0" t="0" r="0" b="0"/>
              <a:pathLst>
                <a:path w="16306" h="231628">
                  <a:moveTo>
                    <a:pt x="16305" y="0"/>
                  </a:moveTo>
                  <a:lnTo>
                    <a:pt x="9070" y="28726"/>
                  </a:lnTo>
                  <a:lnTo>
                    <a:pt x="3308" y="92112"/>
                  </a:lnTo>
                  <a:lnTo>
                    <a:pt x="0" y="120487"/>
                  </a:lnTo>
                  <a:lnTo>
                    <a:pt x="10374" y="183803"/>
                  </a:lnTo>
                  <a:lnTo>
                    <a:pt x="1630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89637" y="2526839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22770" y="17958"/>
                  </a:lnTo>
                  <a:lnTo>
                    <a:pt x="67318" y="31667"/>
                  </a:lnTo>
                  <a:lnTo>
                    <a:pt x="32814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79150" y="2541770"/>
              <a:ext cx="114563" cy="132469"/>
            </a:xfrm>
            <a:custGeom>
              <a:avLst/>
              <a:gdLst/>
              <a:ahLst/>
              <a:cxnLst/>
              <a:rect l="0" t="0" r="0" b="0"/>
              <a:pathLst>
                <a:path w="114563" h="132469">
                  <a:moveTo>
                    <a:pt x="0" y="69297"/>
                  </a:moveTo>
                  <a:lnTo>
                    <a:pt x="16767" y="74886"/>
                  </a:lnTo>
                  <a:lnTo>
                    <a:pt x="34358" y="74511"/>
                  </a:lnTo>
                  <a:lnTo>
                    <a:pt x="95000" y="58302"/>
                  </a:lnTo>
                  <a:lnTo>
                    <a:pt x="105447" y="54948"/>
                  </a:lnTo>
                  <a:lnTo>
                    <a:pt x="111242" y="49202"/>
                  </a:lnTo>
                  <a:lnTo>
                    <a:pt x="113936" y="41863"/>
                  </a:lnTo>
                  <a:lnTo>
                    <a:pt x="114562" y="33460"/>
                  </a:lnTo>
                  <a:lnTo>
                    <a:pt x="109018" y="17885"/>
                  </a:lnTo>
                  <a:lnTo>
                    <a:pt x="104264" y="10455"/>
                  </a:lnTo>
                  <a:lnTo>
                    <a:pt x="96415" y="5503"/>
                  </a:lnTo>
                  <a:lnTo>
                    <a:pt x="75217" y="0"/>
                  </a:lnTo>
                  <a:lnTo>
                    <a:pt x="42563" y="2491"/>
                  </a:lnTo>
                  <a:lnTo>
                    <a:pt x="34225" y="7212"/>
                  </a:lnTo>
                  <a:lnTo>
                    <a:pt x="21840" y="21816"/>
                  </a:lnTo>
                  <a:lnTo>
                    <a:pt x="8291" y="55359"/>
                  </a:lnTo>
                  <a:lnTo>
                    <a:pt x="9924" y="78310"/>
                  </a:lnTo>
                  <a:lnTo>
                    <a:pt x="18448" y="99039"/>
                  </a:lnTo>
                  <a:lnTo>
                    <a:pt x="30036" y="116051"/>
                  </a:lnTo>
                  <a:lnTo>
                    <a:pt x="38741" y="121523"/>
                  </a:lnTo>
                  <a:lnTo>
                    <a:pt x="94756" y="1324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147606" y="2526839"/>
              <a:ext cx="94757" cy="162897"/>
            </a:xfrm>
            <a:custGeom>
              <a:avLst/>
              <a:gdLst/>
              <a:ahLst/>
              <a:cxnLst/>
              <a:rect l="0" t="0" r="0" b="0"/>
              <a:pathLst>
                <a:path w="94757" h="162897">
                  <a:moveTo>
                    <a:pt x="0" y="84228"/>
                  </a:moveTo>
                  <a:lnTo>
                    <a:pt x="55225" y="141793"/>
                  </a:lnTo>
                  <a:lnTo>
                    <a:pt x="66536" y="162896"/>
                  </a:lnTo>
                  <a:lnTo>
                    <a:pt x="66584" y="161239"/>
                  </a:lnTo>
                  <a:lnTo>
                    <a:pt x="65446" y="156626"/>
                  </a:lnTo>
                  <a:lnTo>
                    <a:pt x="39651" y="107722"/>
                  </a:lnTo>
                  <a:lnTo>
                    <a:pt x="33975" y="68832"/>
                  </a:lnTo>
                  <a:lnTo>
                    <a:pt x="38887" y="47750"/>
                  </a:lnTo>
                  <a:lnTo>
                    <a:pt x="50038" y="30581"/>
                  </a:lnTo>
                  <a:lnTo>
                    <a:pt x="73708" y="1010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289637" y="2522963"/>
              <a:ext cx="121075" cy="140747"/>
            </a:xfrm>
            <a:custGeom>
              <a:avLst/>
              <a:gdLst/>
              <a:ahLst/>
              <a:cxnLst/>
              <a:rect l="0" t="0" r="0" b="0"/>
              <a:pathLst>
                <a:path w="121075" h="140747">
                  <a:moveTo>
                    <a:pt x="36953" y="56518"/>
                  </a:moveTo>
                  <a:lnTo>
                    <a:pt x="74431" y="64852"/>
                  </a:lnTo>
                  <a:lnTo>
                    <a:pt x="86505" y="65584"/>
                  </a:lnTo>
                  <a:lnTo>
                    <a:pt x="106160" y="60158"/>
                  </a:lnTo>
                  <a:lnTo>
                    <a:pt x="114676" y="55435"/>
                  </a:lnTo>
                  <a:lnTo>
                    <a:pt x="119184" y="48777"/>
                  </a:lnTo>
                  <a:lnTo>
                    <a:pt x="121074" y="32021"/>
                  </a:lnTo>
                  <a:lnTo>
                    <a:pt x="117600" y="24979"/>
                  </a:lnTo>
                  <a:lnTo>
                    <a:pt x="104382" y="14035"/>
                  </a:lnTo>
                  <a:lnTo>
                    <a:pt x="77209" y="1297"/>
                  </a:lnTo>
                  <a:lnTo>
                    <a:pt x="54065" y="0"/>
                  </a:lnTo>
                  <a:lnTo>
                    <a:pt x="30520" y="4493"/>
                  </a:lnTo>
                  <a:lnTo>
                    <a:pt x="12257" y="14289"/>
                  </a:lnTo>
                  <a:lnTo>
                    <a:pt x="6451" y="22516"/>
                  </a:lnTo>
                  <a:lnTo>
                    <a:pt x="0" y="44136"/>
                  </a:lnTo>
                  <a:lnTo>
                    <a:pt x="1958" y="82615"/>
                  </a:lnTo>
                  <a:lnTo>
                    <a:pt x="10091" y="103602"/>
                  </a:lnTo>
                  <a:lnTo>
                    <a:pt x="15536" y="112474"/>
                  </a:lnTo>
                  <a:lnTo>
                    <a:pt x="30944" y="125451"/>
                  </a:lnTo>
                  <a:lnTo>
                    <a:pt x="50660" y="133949"/>
                  </a:lnTo>
                  <a:lnTo>
                    <a:pt x="100124" y="1407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504730" y="2544877"/>
              <a:ext cx="95602" cy="124338"/>
            </a:xfrm>
            <a:custGeom>
              <a:avLst/>
              <a:gdLst/>
              <a:ahLst/>
              <a:cxnLst/>
              <a:rect l="0" t="0" r="0" b="0"/>
              <a:pathLst>
                <a:path w="95602" h="124338">
                  <a:moveTo>
                    <a:pt x="95601" y="13548"/>
                  </a:moveTo>
                  <a:lnTo>
                    <a:pt x="78834" y="2369"/>
                  </a:lnTo>
                  <a:lnTo>
                    <a:pt x="61243" y="0"/>
                  </a:lnTo>
                  <a:lnTo>
                    <a:pt x="21354" y="8012"/>
                  </a:lnTo>
                  <a:lnTo>
                    <a:pt x="13348" y="13367"/>
                  </a:lnTo>
                  <a:lnTo>
                    <a:pt x="1332" y="28675"/>
                  </a:lnTo>
                  <a:lnTo>
                    <a:pt x="0" y="36501"/>
                  </a:lnTo>
                  <a:lnTo>
                    <a:pt x="1451" y="44057"/>
                  </a:lnTo>
                  <a:lnTo>
                    <a:pt x="4759" y="51435"/>
                  </a:lnTo>
                  <a:lnTo>
                    <a:pt x="17792" y="62752"/>
                  </a:lnTo>
                  <a:lnTo>
                    <a:pt x="75108" y="86945"/>
                  </a:lnTo>
                  <a:lnTo>
                    <a:pt x="85448" y="90555"/>
                  </a:lnTo>
                  <a:lnTo>
                    <a:pt x="90002" y="96472"/>
                  </a:lnTo>
                  <a:lnTo>
                    <a:pt x="90699" y="103925"/>
                  </a:lnTo>
                  <a:lnTo>
                    <a:pt x="88823" y="112404"/>
                  </a:lnTo>
                  <a:lnTo>
                    <a:pt x="82894" y="118056"/>
                  </a:lnTo>
                  <a:lnTo>
                    <a:pt x="63827" y="124337"/>
                  </a:lnTo>
                  <a:lnTo>
                    <a:pt x="845" y="1188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716145" y="2421554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19" y="165433"/>
                  </a:lnTo>
                  <a:lnTo>
                    <a:pt x="18211" y="222003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621388" y="2516310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57350" y="3120"/>
                  </a:lnTo>
                  <a:lnTo>
                    <a:pt x="96804" y="10723"/>
                  </a:lnTo>
                  <a:lnTo>
                    <a:pt x="4182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221513" y="2421554"/>
              <a:ext cx="15685" cy="263213"/>
            </a:xfrm>
            <a:custGeom>
              <a:avLst/>
              <a:gdLst/>
              <a:ahLst/>
              <a:cxnLst/>
              <a:rect l="0" t="0" r="0" b="0"/>
              <a:pathLst>
                <a:path w="15685" h="263213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8333" y="155214"/>
                  </a:lnTo>
                  <a:lnTo>
                    <a:pt x="15684" y="213543"/>
                  </a:lnTo>
                  <a:lnTo>
                    <a:pt x="15549" y="235678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105699" y="2392251"/>
              <a:ext cx="263214" cy="292516"/>
            </a:xfrm>
            <a:custGeom>
              <a:avLst/>
              <a:gdLst/>
              <a:ahLst/>
              <a:cxnLst/>
              <a:rect l="0" t="0" r="0" b="0"/>
              <a:pathLst>
                <a:path w="263214" h="292516">
                  <a:moveTo>
                    <a:pt x="0" y="50360"/>
                  </a:moveTo>
                  <a:lnTo>
                    <a:pt x="5589" y="33592"/>
                  </a:lnTo>
                  <a:lnTo>
                    <a:pt x="17692" y="22241"/>
                  </a:lnTo>
                  <a:lnTo>
                    <a:pt x="59647" y="5421"/>
                  </a:lnTo>
                  <a:lnTo>
                    <a:pt x="99302" y="0"/>
                  </a:lnTo>
                  <a:lnTo>
                    <a:pt x="146217" y="6574"/>
                  </a:lnTo>
                  <a:lnTo>
                    <a:pt x="189280" y="22257"/>
                  </a:lnTo>
                  <a:lnTo>
                    <a:pt x="225992" y="47538"/>
                  </a:lnTo>
                  <a:lnTo>
                    <a:pt x="234972" y="67433"/>
                  </a:lnTo>
                  <a:lnTo>
                    <a:pt x="237366" y="79290"/>
                  </a:lnTo>
                  <a:lnTo>
                    <a:pt x="236623" y="89534"/>
                  </a:lnTo>
                  <a:lnTo>
                    <a:pt x="229558" y="107155"/>
                  </a:lnTo>
                  <a:lnTo>
                    <a:pt x="212427" y="130229"/>
                  </a:lnTo>
                  <a:lnTo>
                    <a:pt x="186944" y="146295"/>
                  </a:lnTo>
                  <a:lnTo>
                    <a:pt x="157166" y="158464"/>
                  </a:lnTo>
                  <a:lnTo>
                    <a:pt x="151571" y="164543"/>
                  </a:lnTo>
                  <a:lnTo>
                    <a:pt x="149011" y="172106"/>
                  </a:lnTo>
                  <a:lnTo>
                    <a:pt x="148473" y="180657"/>
                  </a:lnTo>
                  <a:lnTo>
                    <a:pt x="154116" y="196397"/>
                  </a:lnTo>
                  <a:lnTo>
                    <a:pt x="203813" y="253858"/>
                  </a:lnTo>
                  <a:lnTo>
                    <a:pt x="225856" y="273782"/>
                  </a:lnTo>
                  <a:lnTo>
                    <a:pt x="263213" y="2925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376459" y="2556840"/>
              <a:ext cx="150381" cy="106870"/>
            </a:xfrm>
            <a:custGeom>
              <a:avLst/>
              <a:gdLst/>
              <a:ahLst/>
              <a:cxnLst/>
              <a:rect l="0" t="0" r="0" b="0"/>
              <a:pathLst>
                <a:path w="150381" h="106870">
                  <a:moveTo>
                    <a:pt x="76680" y="64755"/>
                  </a:moveTo>
                  <a:lnTo>
                    <a:pt x="87859" y="53577"/>
                  </a:lnTo>
                  <a:lnTo>
                    <a:pt x="93347" y="35611"/>
                  </a:lnTo>
                  <a:lnTo>
                    <a:pt x="94811" y="24269"/>
                  </a:lnTo>
                  <a:lnTo>
                    <a:pt x="92277" y="15537"/>
                  </a:lnTo>
                  <a:lnTo>
                    <a:pt x="87078" y="8547"/>
                  </a:lnTo>
                  <a:lnTo>
                    <a:pt x="80103" y="2716"/>
                  </a:lnTo>
                  <a:lnTo>
                    <a:pt x="70773" y="0"/>
                  </a:lnTo>
                  <a:lnTo>
                    <a:pt x="47929" y="100"/>
                  </a:lnTo>
                  <a:lnTo>
                    <a:pt x="28417" y="7164"/>
                  </a:lnTo>
                  <a:lnTo>
                    <a:pt x="19938" y="12323"/>
                  </a:lnTo>
                  <a:lnTo>
                    <a:pt x="7398" y="27414"/>
                  </a:lnTo>
                  <a:lnTo>
                    <a:pt x="2416" y="36352"/>
                  </a:lnTo>
                  <a:lnTo>
                    <a:pt x="0" y="55641"/>
                  </a:lnTo>
                  <a:lnTo>
                    <a:pt x="3996" y="75912"/>
                  </a:lnTo>
                  <a:lnTo>
                    <a:pt x="13571" y="96620"/>
                  </a:lnTo>
                  <a:lnTo>
                    <a:pt x="21739" y="102376"/>
                  </a:lnTo>
                  <a:lnTo>
                    <a:pt x="43293" y="105652"/>
                  </a:lnTo>
                  <a:lnTo>
                    <a:pt x="62232" y="100090"/>
                  </a:lnTo>
                  <a:lnTo>
                    <a:pt x="70557" y="95331"/>
                  </a:lnTo>
                  <a:lnTo>
                    <a:pt x="82928" y="80684"/>
                  </a:lnTo>
                  <a:lnTo>
                    <a:pt x="87864" y="71865"/>
                  </a:lnTo>
                  <a:lnTo>
                    <a:pt x="93495" y="69495"/>
                  </a:lnTo>
                  <a:lnTo>
                    <a:pt x="99589" y="71425"/>
                  </a:lnTo>
                  <a:lnTo>
                    <a:pt x="136894" y="101216"/>
                  </a:lnTo>
                  <a:lnTo>
                    <a:pt x="150380" y="1068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594473" y="2442611"/>
              <a:ext cx="16595" cy="231628"/>
            </a:xfrm>
            <a:custGeom>
              <a:avLst/>
              <a:gdLst/>
              <a:ahLst/>
              <a:cxnLst/>
              <a:rect l="0" t="0" r="0" b="0"/>
              <a:pathLst>
                <a:path w="16595" h="231628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7032" y="145493"/>
                  </a:lnTo>
                  <a:lnTo>
                    <a:pt x="14359" y="202221"/>
                  </a:lnTo>
                  <a:lnTo>
                    <a:pt x="16594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526839" y="2537367"/>
              <a:ext cx="126343" cy="21059"/>
            </a:xfrm>
            <a:custGeom>
              <a:avLst/>
              <a:gdLst/>
              <a:ahLst/>
              <a:cxnLst/>
              <a:rect l="0" t="0" r="0" b="0"/>
              <a:pathLst>
                <a:path w="126343" h="21059">
                  <a:moveTo>
                    <a:pt x="126342" y="0"/>
                  </a:moveTo>
                  <a:lnTo>
                    <a:pt x="88864" y="8334"/>
                  </a:lnTo>
                  <a:lnTo>
                    <a:pt x="33366" y="17476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708704" y="2553320"/>
              <a:ext cx="110454" cy="142709"/>
            </a:xfrm>
            <a:custGeom>
              <a:avLst/>
              <a:gdLst/>
              <a:ahLst/>
              <a:cxnLst/>
              <a:rect l="0" t="0" r="0" b="0"/>
              <a:pathLst>
                <a:path w="110454" h="142709">
                  <a:moveTo>
                    <a:pt x="28705" y="68275"/>
                  </a:moveTo>
                  <a:lnTo>
                    <a:pt x="90963" y="49147"/>
                  </a:lnTo>
                  <a:lnTo>
                    <a:pt x="107458" y="37937"/>
                  </a:lnTo>
                  <a:lnTo>
                    <a:pt x="110453" y="30502"/>
                  </a:lnTo>
                  <a:lnTo>
                    <a:pt x="110110" y="22036"/>
                  </a:lnTo>
                  <a:lnTo>
                    <a:pt x="107541" y="12883"/>
                  </a:lnTo>
                  <a:lnTo>
                    <a:pt x="101150" y="6781"/>
                  </a:lnTo>
                  <a:lnTo>
                    <a:pt x="81570" y="0"/>
                  </a:lnTo>
                  <a:lnTo>
                    <a:pt x="60389" y="3226"/>
                  </a:lnTo>
                  <a:lnTo>
                    <a:pt x="31854" y="18196"/>
                  </a:lnTo>
                  <a:lnTo>
                    <a:pt x="17236" y="31980"/>
                  </a:lnTo>
                  <a:lnTo>
                    <a:pt x="6840" y="49805"/>
                  </a:lnTo>
                  <a:lnTo>
                    <a:pt x="0" y="85159"/>
                  </a:lnTo>
                  <a:lnTo>
                    <a:pt x="4639" y="105415"/>
                  </a:lnTo>
                  <a:lnTo>
                    <a:pt x="15669" y="122217"/>
                  </a:lnTo>
                  <a:lnTo>
                    <a:pt x="32270" y="137483"/>
                  </a:lnTo>
                  <a:lnTo>
                    <a:pt x="39271" y="141320"/>
                  </a:lnTo>
                  <a:lnTo>
                    <a:pt x="45107" y="142708"/>
                  </a:lnTo>
                  <a:lnTo>
                    <a:pt x="60291" y="1419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00082" y="2726880"/>
              <a:ext cx="2442613" cy="94758"/>
            </a:xfrm>
            <a:custGeom>
              <a:avLst/>
              <a:gdLst/>
              <a:ahLst/>
              <a:cxnLst/>
              <a:rect l="0" t="0" r="0" b="0"/>
              <a:pathLst>
                <a:path w="2442613" h="94758">
                  <a:moveTo>
                    <a:pt x="2442612" y="0"/>
                  </a:moveTo>
                  <a:lnTo>
                    <a:pt x="2393681" y="11453"/>
                  </a:lnTo>
                  <a:lnTo>
                    <a:pt x="2345836" y="18212"/>
                  </a:lnTo>
                  <a:lnTo>
                    <a:pt x="2294614" y="20214"/>
                  </a:lnTo>
                  <a:lnTo>
                    <a:pt x="2242393" y="20808"/>
                  </a:lnTo>
                  <a:lnTo>
                    <a:pt x="2192995" y="24103"/>
                  </a:lnTo>
                  <a:lnTo>
                    <a:pt x="2134382" y="35697"/>
                  </a:lnTo>
                  <a:lnTo>
                    <a:pt x="2076574" y="40847"/>
                  </a:lnTo>
                  <a:lnTo>
                    <a:pt x="2013162" y="41864"/>
                  </a:lnTo>
                  <a:lnTo>
                    <a:pt x="1955230" y="47654"/>
                  </a:lnTo>
                  <a:lnTo>
                    <a:pt x="1897556" y="51657"/>
                  </a:lnTo>
                  <a:lnTo>
                    <a:pt x="1834171" y="55568"/>
                  </a:lnTo>
                  <a:lnTo>
                    <a:pt x="1787381" y="60919"/>
                  </a:lnTo>
                  <a:lnTo>
                    <a:pt x="1736472" y="62504"/>
                  </a:lnTo>
                  <a:lnTo>
                    <a:pt x="1687463" y="62974"/>
                  </a:lnTo>
                  <a:lnTo>
                    <a:pt x="1628981" y="63132"/>
                  </a:lnTo>
                  <a:lnTo>
                    <a:pt x="1572369" y="70399"/>
                  </a:lnTo>
                  <a:lnTo>
                    <a:pt x="1513007" y="73048"/>
                  </a:lnTo>
                  <a:lnTo>
                    <a:pt x="1462544" y="73507"/>
                  </a:lnTo>
                  <a:lnTo>
                    <a:pt x="1413667" y="73643"/>
                  </a:lnTo>
                  <a:lnTo>
                    <a:pt x="1366429" y="73683"/>
                  </a:lnTo>
                  <a:lnTo>
                    <a:pt x="1315388" y="73695"/>
                  </a:lnTo>
                  <a:lnTo>
                    <a:pt x="1263220" y="73698"/>
                  </a:lnTo>
                  <a:lnTo>
                    <a:pt x="1213838" y="73700"/>
                  </a:lnTo>
                  <a:lnTo>
                    <a:pt x="1166451" y="73700"/>
                  </a:lnTo>
                  <a:lnTo>
                    <a:pt x="1115366" y="70580"/>
                  </a:lnTo>
                  <a:lnTo>
                    <a:pt x="1063184" y="65367"/>
                  </a:lnTo>
                  <a:lnTo>
                    <a:pt x="1010679" y="66941"/>
                  </a:lnTo>
                  <a:lnTo>
                    <a:pt x="958077" y="71698"/>
                  </a:lnTo>
                  <a:lnTo>
                    <a:pt x="905446" y="69987"/>
                  </a:lnTo>
                  <a:lnTo>
                    <a:pt x="852807" y="65191"/>
                  </a:lnTo>
                  <a:lnTo>
                    <a:pt x="797046" y="63770"/>
                  </a:lnTo>
                  <a:lnTo>
                    <a:pt x="739190" y="63349"/>
                  </a:lnTo>
                  <a:lnTo>
                    <a:pt x="688123" y="63224"/>
                  </a:lnTo>
                  <a:lnTo>
                    <a:pt x="640236" y="63187"/>
                  </a:lnTo>
                  <a:lnTo>
                    <a:pt x="589003" y="63176"/>
                  </a:lnTo>
                  <a:lnTo>
                    <a:pt x="536778" y="63173"/>
                  </a:lnTo>
                  <a:lnTo>
                    <a:pt x="484259" y="63172"/>
                  </a:lnTo>
                  <a:lnTo>
                    <a:pt x="431653" y="63172"/>
                  </a:lnTo>
                  <a:lnTo>
                    <a:pt x="379022" y="66291"/>
                  </a:lnTo>
                  <a:lnTo>
                    <a:pt x="326382" y="71505"/>
                  </a:lnTo>
                  <a:lnTo>
                    <a:pt x="273741" y="73050"/>
                  </a:lnTo>
                  <a:lnTo>
                    <a:pt x="224218" y="73507"/>
                  </a:lnTo>
                  <a:lnTo>
                    <a:pt x="165563" y="79251"/>
                  </a:lnTo>
                  <a:lnTo>
                    <a:pt x="117426" y="82754"/>
                  </a:lnTo>
                  <a:lnTo>
                    <a:pt x="58334" y="8510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063792" y="2558425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100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537660" y="2442611"/>
              <a:ext cx="10444" cy="263213"/>
            </a:xfrm>
            <a:custGeom>
              <a:avLst/>
              <a:gdLst/>
              <a:ahLst/>
              <a:cxnLst/>
              <a:rect l="0" t="0" r="0" b="0"/>
              <a:pathLst>
                <a:path w="10444" h="263213">
                  <a:moveTo>
                    <a:pt x="10443" y="0"/>
                  </a:moveTo>
                  <a:lnTo>
                    <a:pt x="1378" y="58617"/>
                  </a:lnTo>
                  <a:lnTo>
                    <a:pt x="204" y="113961"/>
                  </a:lnTo>
                  <a:lnTo>
                    <a:pt x="0" y="162968"/>
                  </a:lnTo>
                  <a:lnTo>
                    <a:pt x="3051" y="225690"/>
                  </a:lnTo>
                  <a:lnTo>
                    <a:pt x="10443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337533" y="2411026"/>
              <a:ext cx="368499" cy="52643"/>
            </a:xfrm>
            <a:custGeom>
              <a:avLst/>
              <a:gdLst/>
              <a:ahLst/>
              <a:cxnLst/>
              <a:rect l="0" t="0" r="0" b="0"/>
              <a:pathLst>
                <a:path w="368499" h="52643">
                  <a:moveTo>
                    <a:pt x="368498" y="0"/>
                  </a:moveTo>
                  <a:lnTo>
                    <a:pt x="325806" y="3119"/>
                  </a:lnTo>
                  <a:lnTo>
                    <a:pt x="265260" y="16788"/>
                  </a:lnTo>
                  <a:lnTo>
                    <a:pt x="210281" y="23333"/>
                  </a:lnTo>
                  <a:lnTo>
                    <a:pt x="148772" y="35544"/>
                  </a:lnTo>
                  <a:lnTo>
                    <a:pt x="88702" y="48052"/>
                  </a:lnTo>
                  <a:lnTo>
                    <a:pt x="34896" y="5173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684974" y="2411026"/>
              <a:ext cx="263213" cy="298493"/>
            </a:xfrm>
            <a:custGeom>
              <a:avLst/>
              <a:gdLst/>
              <a:ahLst/>
              <a:cxnLst/>
              <a:rect l="0" t="0" r="0" b="0"/>
              <a:pathLst>
                <a:path w="263213" h="298493">
                  <a:moveTo>
                    <a:pt x="0" y="0"/>
                  </a:moveTo>
                  <a:lnTo>
                    <a:pt x="0" y="48930"/>
                  </a:lnTo>
                  <a:lnTo>
                    <a:pt x="5589" y="108061"/>
                  </a:lnTo>
                  <a:lnTo>
                    <a:pt x="9065" y="156280"/>
                  </a:lnTo>
                  <a:lnTo>
                    <a:pt x="11409" y="215400"/>
                  </a:lnTo>
                  <a:lnTo>
                    <a:pt x="16508" y="250995"/>
                  </a:lnTo>
                  <a:lnTo>
                    <a:pt x="13966" y="272990"/>
                  </a:lnTo>
                  <a:lnTo>
                    <a:pt x="12820" y="275580"/>
                  </a:lnTo>
                  <a:lnTo>
                    <a:pt x="11547" y="265979"/>
                  </a:lnTo>
                  <a:lnTo>
                    <a:pt x="25272" y="209888"/>
                  </a:lnTo>
                  <a:lnTo>
                    <a:pt x="40893" y="184371"/>
                  </a:lnTo>
                  <a:lnTo>
                    <a:pt x="48319" y="180236"/>
                  </a:lnTo>
                  <a:lnTo>
                    <a:pt x="65928" y="178760"/>
                  </a:lnTo>
                  <a:lnTo>
                    <a:pt x="82334" y="185124"/>
                  </a:lnTo>
                  <a:lnTo>
                    <a:pt x="97424" y="196921"/>
                  </a:lnTo>
                  <a:lnTo>
                    <a:pt x="139136" y="253334"/>
                  </a:lnTo>
                  <a:lnTo>
                    <a:pt x="148796" y="274030"/>
                  </a:lnTo>
                  <a:lnTo>
                    <a:pt x="153009" y="277443"/>
                  </a:lnTo>
                  <a:lnTo>
                    <a:pt x="156988" y="276209"/>
                  </a:lnTo>
                  <a:lnTo>
                    <a:pt x="202682" y="225599"/>
                  </a:lnTo>
                  <a:lnTo>
                    <a:pt x="257855" y="191646"/>
                  </a:lnTo>
                  <a:lnTo>
                    <a:pt x="260811" y="183915"/>
                  </a:lnTo>
                  <a:lnTo>
                    <a:pt x="260441" y="175253"/>
                  </a:lnTo>
                  <a:lnTo>
                    <a:pt x="257855" y="165968"/>
                  </a:lnTo>
                  <a:lnTo>
                    <a:pt x="251452" y="159778"/>
                  </a:lnTo>
                  <a:lnTo>
                    <a:pt x="231859" y="152901"/>
                  </a:lnTo>
                  <a:lnTo>
                    <a:pt x="200110" y="154618"/>
                  </a:lnTo>
                  <a:lnTo>
                    <a:pt x="168476" y="168125"/>
                  </a:lnTo>
                  <a:lnTo>
                    <a:pt x="153647" y="183516"/>
                  </a:lnTo>
                  <a:lnTo>
                    <a:pt x="144327" y="203225"/>
                  </a:lnTo>
                  <a:lnTo>
                    <a:pt x="140184" y="227582"/>
                  </a:lnTo>
                  <a:lnTo>
                    <a:pt x="144582" y="250886"/>
                  </a:lnTo>
                  <a:lnTo>
                    <a:pt x="149031" y="262014"/>
                  </a:lnTo>
                  <a:lnTo>
                    <a:pt x="163332" y="277497"/>
                  </a:lnTo>
                  <a:lnTo>
                    <a:pt x="201109" y="296969"/>
                  </a:lnTo>
                  <a:lnTo>
                    <a:pt x="224692" y="298492"/>
                  </a:lnTo>
                  <a:lnTo>
                    <a:pt x="263212" y="294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162781" y="2555455"/>
              <a:ext cx="157248" cy="339677"/>
            </a:xfrm>
            <a:custGeom>
              <a:avLst/>
              <a:gdLst/>
              <a:ahLst/>
              <a:cxnLst/>
              <a:rect l="0" t="0" r="0" b="0"/>
              <a:pathLst>
                <a:path w="157248" h="339677">
                  <a:moveTo>
                    <a:pt x="38089" y="87198"/>
                  </a:moveTo>
                  <a:lnTo>
                    <a:pt x="41209" y="129889"/>
                  </a:lnTo>
                  <a:lnTo>
                    <a:pt x="47642" y="190436"/>
                  </a:lnTo>
                  <a:lnTo>
                    <a:pt x="51545" y="245414"/>
                  </a:lnTo>
                  <a:lnTo>
                    <a:pt x="54598" y="273329"/>
                  </a:lnTo>
                  <a:lnTo>
                    <a:pt x="47026" y="326259"/>
                  </a:lnTo>
                  <a:lnTo>
                    <a:pt x="44047" y="337819"/>
                  </a:lnTo>
                  <a:lnTo>
                    <a:pt x="42061" y="339676"/>
                  </a:lnTo>
                  <a:lnTo>
                    <a:pt x="31202" y="278199"/>
                  </a:lnTo>
                  <a:lnTo>
                    <a:pt x="25161" y="223669"/>
                  </a:lnTo>
                  <a:lnTo>
                    <a:pt x="13048" y="167837"/>
                  </a:lnTo>
                  <a:lnTo>
                    <a:pt x="561" y="117814"/>
                  </a:lnTo>
                  <a:lnTo>
                    <a:pt x="0" y="60273"/>
                  </a:lnTo>
                  <a:lnTo>
                    <a:pt x="5953" y="37796"/>
                  </a:lnTo>
                  <a:lnTo>
                    <a:pt x="16398" y="20008"/>
                  </a:lnTo>
                  <a:lnTo>
                    <a:pt x="31958" y="7423"/>
                  </a:lnTo>
                  <a:lnTo>
                    <a:pt x="41021" y="2429"/>
                  </a:lnTo>
                  <a:lnTo>
                    <a:pt x="60449" y="0"/>
                  </a:lnTo>
                  <a:lnTo>
                    <a:pt x="79613" y="3989"/>
                  </a:lnTo>
                  <a:lnTo>
                    <a:pt x="110979" y="25614"/>
                  </a:lnTo>
                  <a:lnTo>
                    <a:pt x="139705" y="52416"/>
                  </a:lnTo>
                  <a:lnTo>
                    <a:pt x="155285" y="84431"/>
                  </a:lnTo>
                  <a:lnTo>
                    <a:pt x="157247" y="107025"/>
                  </a:lnTo>
                  <a:lnTo>
                    <a:pt x="153049" y="127595"/>
                  </a:lnTo>
                  <a:lnTo>
                    <a:pt x="143385" y="144536"/>
                  </a:lnTo>
                  <a:lnTo>
                    <a:pt x="125051" y="156745"/>
                  </a:lnTo>
                  <a:lnTo>
                    <a:pt x="101306" y="164901"/>
                  </a:lnTo>
                  <a:lnTo>
                    <a:pt x="48618" y="171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316684" y="2555165"/>
              <a:ext cx="137554" cy="153528"/>
            </a:xfrm>
            <a:custGeom>
              <a:avLst/>
              <a:gdLst/>
              <a:ahLst/>
              <a:cxnLst/>
              <a:rect l="0" t="0" r="0" b="0"/>
              <a:pathLst>
                <a:path w="137554" h="153528">
                  <a:moveTo>
                    <a:pt x="0" y="87488"/>
                  </a:moveTo>
                  <a:lnTo>
                    <a:pt x="37478" y="79154"/>
                  </a:lnTo>
                  <a:lnTo>
                    <a:pt x="94145" y="68843"/>
                  </a:lnTo>
                  <a:lnTo>
                    <a:pt x="115541" y="62433"/>
                  </a:lnTo>
                  <a:lnTo>
                    <a:pt x="123821" y="56747"/>
                  </a:lnTo>
                  <a:lnTo>
                    <a:pt x="136140" y="41069"/>
                  </a:lnTo>
                  <a:lnTo>
                    <a:pt x="137553" y="33145"/>
                  </a:lnTo>
                  <a:lnTo>
                    <a:pt x="136155" y="25523"/>
                  </a:lnTo>
                  <a:lnTo>
                    <a:pt x="132884" y="18102"/>
                  </a:lnTo>
                  <a:lnTo>
                    <a:pt x="119890" y="6736"/>
                  </a:lnTo>
                  <a:lnTo>
                    <a:pt x="111512" y="2068"/>
                  </a:lnTo>
                  <a:lnTo>
                    <a:pt x="92844" y="0"/>
                  </a:lnTo>
                  <a:lnTo>
                    <a:pt x="72850" y="4151"/>
                  </a:lnTo>
                  <a:lnTo>
                    <a:pt x="43032" y="19641"/>
                  </a:lnTo>
                  <a:lnTo>
                    <a:pt x="26534" y="32377"/>
                  </a:lnTo>
                  <a:lnTo>
                    <a:pt x="17642" y="52076"/>
                  </a:lnTo>
                  <a:lnTo>
                    <a:pt x="14860" y="76428"/>
                  </a:lnTo>
                  <a:lnTo>
                    <a:pt x="17522" y="102849"/>
                  </a:lnTo>
                  <a:lnTo>
                    <a:pt x="25725" y="123951"/>
                  </a:lnTo>
                  <a:lnTo>
                    <a:pt x="31188" y="132853"/>
                  </a:lnTo>
                  <a:lnTo>
                    <a:pt x="46617" y="145865"/>
                  </a:lnTo>
                  <a:lnTo>
                    <a:pt x="55644" y="150972"/>
                  </a:lnTo>
                  <a:lnTo>
                    <a:pt x="75033" y="153527"/>
                  </a:lnTo>
                  <a:lnTo>
                    <a:pt x="115813" y="1506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481034" y="2568953"/>
              <a:ext cx="109392" cy="109052"/>
            </a:xfrm>
            <a:custGeom>
              <a:avLst/>
              <a:gdLst/>
              <a:ahLst/>
              <a:cxnLst/>
              <a:rect l="0" t="0" r="0" b="0"/>
              <a:pathLst>
                <a:path w="109392" h="109052">
                  <a:moveTo>
                    <a:pt x="14634" y="52642"/>
                  </a:moveTo>
                  <a:lnTo>
                    <a:pt x="17754" y="95334"/>
                  </a:lnTo>
                  <a:lnTo>
                    <a:pt x="20223" y="105670"/>
                  </a:lnTo>
                  <a:lnTo>
                    <a:pt x="19530" y="109051"/>
                  </a:lnTo>
                  <a:lnTo>
                    <a:pt x="16728" y="107796"/>
                  </a:lnTo>
                  <a:lnTo>
                    <a:pt x="8546" y="97042"/>
                  </a:lnTo>
                  <a:lnTo>
                    <a:pt x="1010" y="80565"/>
                  </a:lnTo>
                  <a:lnTo>
                    <a:pt x="0" y="61543"/>
                  </a:lnTo>
                  <a:lnTo>
                    <a:pt x="1369" y="51557"/>
                  </a:lnTo>
                  <a:lnTo>
                    <a:pt x="5790" y="43730"/>
                  </a:lnTo>
                  <a:lnTo>
                    <a:pt x="20062" y="31914"/>
                  </a:lnTo>
                  <a:lnTo>
                    <a:pt x="71111" y="11034"/>
                  </a:lnTo>
                  <a:lnTo>
                    <a:pt x="1093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653346" y="2576708"/>
              <a:ext cx="95007" cy="118588"/>
            </a:xfrm>
            <a:custGeom>
              <a:avLst/>
              <a:gdLst/>
              <a:ahLst/>
              <a:cxnLst/>
              <a:rect l="0" t="0" r="0" b="0"/>
              <a:pathLst>
                <a:path w="95007" h="118588">
                  <a:moveTo>
                    <a:pt x="95006" y="13302"/>
                  </a:moveTo>
                  <a:lnTo>
                    <a:pt x="83828" y="2124"/>
                  </a:lnTo>
                  <a:lnTo>
                    <a:pt x="77025" y="0"/>
                  </a:lnTo>
                  <a:lnTo>
                    <a:pt x="50684" y="2602"/>
                  </a:lnTo>
                  <a:lnTo>
                    <a:pt x="21822" y="11951"/>
                  </a:lnTo>
                  <a:lnTo>
                    <a:pt x="5548" y="22840"/>
                  </a:lnTo>
                  <a:lnTo>
                    <a:pt x="1442" y="30189"/>
                  </a:lnTo>
                  <a:lnTo>
                    <a:pt x="0" y="47714"/>
                  </a:lnTo>
                  <a:lnTo>
                    <a:pt x="5765" y="77310"/>
                  </a:lnTo>
                  <a:lnTo>
                    <a:pt x="20471" y="102717"/>
                  </a:lnTo>
                  <a:lnTo>
                    <a:pt x="33023" y="111534"/>
                  </a:lnTo>
                  <a:lnTo>
                    <a:pt x="52892" y="1185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716767" y="2695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766891" y="2576743"/>
              <a:ext cx="95704" cy="139610"/>
            </a:xfrm>
            <a:custGeom>
              <a:avLst/>
              <a:gdLst/>
              <a:ahLst/>
              <a:cxnLst/>
              <a:rect l="0" t="0" r="0" b="0"/>
              <a:pathLst>
                <a:path w="95704" h="139610">
                  <a:moveTo>
                    <a:pt x="2518" y="65910"/>
                  </a:moveTo>
                  <a:lnTo>
                    <a:pt x="63628" y="47951"/>
                  </a:lnTo>
                  <a:lnTo>
                    <a:pt x="85830" y="41160"/>
                  </a:lnTo>
                  <a:lnTo>
                    <a:pt x="91984" y="35372"/>
                  </a:lnTo>
                  <a:lnTo>
                    <a:pt x="94918" y="28004"/>
                  </a:lnTo>
                  <a:lnTo>
                    <a:pt x="95703" y="19582"/>
                  </a:lnTo>
                  <a:lnTo>
                    <a:pt x="92717" y="12797"/>
                  </a:lnTo>
                  <a:lnTo>
                    <a:pt x="80041" y="2140"/>
                  </a:lnTo>
                  <a:lnTo>
                    <a:pt x="71748" y="0"/>
                  </a:lnTo>
                  <a:lnTo>
                    <a:pt x="53174" y="741"/>
                  </a:lnTo>
                  <a:lnTo>
                    <a:pt x="22986" y="13325"/>
                  </a:lnTo>
                  <a:lnTo>
                    <a:pt x="8496" y="28501"/>
                  </a:lnTo>
                  <a:lnTo>
                    <a:pt x="2994" y="37461"/>
                  </a:lnTo>
                  <a:lnTo>
                    <a:pt x="0" y="56775"/>
                  </a:lnTo>
                  <a:lnTo>
                    <a:pt x="7610" y="97770"/>
                  </a:lnTo>
                  <a:lnTo>
                    <a:pt x="12931" y="105867"/>
                  </a:lnTo>
                  <a:lnTo>
                    <a:pt x="28203" y="117984"/>
                  </a:lnTo>
                  <a:lnTo>
                    <a:pt x="76218" y="1396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900690" y="2611022"/>
              <a:ext cx="142461" cy="126388"/>
            </a:xfrm>
            <a:custGeom>
              <a:avLst/>
              <a:gdLst/>
              <a:ahLst/>
              <a:cxnLst/>
              <a:rect l="0" t="0" r="0" b="0"/>
              <a:pathLst>
                <a:path w="142461" h="126388">
                  <a:moveTo>
                    <a:pt x="5589" y="42159"/>
                  </a:moveTo>
                  <a:lnTo>
                    <a:pt x="5589" y="64516"/>
                  </a:lnTo>
                  <a:lnTo>
                    <a:pt x="4420" y="67592"/>
                  </a:lnTo>
                  <a:lnTo>
                    <a:pt x="2470" y="66133"/>
                  </a:lnTo>
                  <a:lnTo>
                    <a:pt x="0" y="61651"/>
                  </a:lnTo>
                  <a:lnTo>
                    <a:pt x="2114" y="32987"/>
                  </a:lnTo>
                  <a:lnTo>
                    <a:pt x="10284" y="14296"/>
                  </a:lnTo>
                  <a:lnTo>
                    <a:pt x="15738" y="6036"/>
                  </a:lnTo>
                  <a:lnTo>
                    <a:pt x="22884" y="1699"/>
                  </a:lnTo>
                  <a:lnTo>
                    <a:pt x="40182" y="0"/>
                  </a:lnTo>
                  <a:lnTo>
                    <a:pt x="59568" y="9384"/>
                  </a:lnTo>
                  <a:lnTo>
                    <a:pt x="87094" y="34398"/>
                  </a:lnTo>
                  <a:lnTo>
                    <a:pt x="123384" y="78571"/>
                  </a:lnTo>
                  <a:lnTo>
                    <a:pt x="142460" y="1263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085321" y="2442611"/>
              <a:ext cx="10472" cy="284270"/>
            </a:xfrm>
            <a:custGeom>
              <a:avLst/>
              <a:gdLst/>
              <a:ahLst/>
              <a:cxnLst/>
              <a:rect l="0" t="0" r="0" b="0"/>
              <a:pathLst>
                <a:path w="10472" h="284270">
                  <a:moveTo>
                    <a:pt x="10471" y="0"/>
                  </a:moveTo>
                  <a:lnTo>
                    <a:pt x="1406" y="58617"/>
                  </a:lnTo>
                  <a:lnTo>
                    <a:pt x="232" y="120026"/>
                  </a:lnTo>
                  <a:lnTo>
                    <a:pt x="0" y="178430"/>
                  </a:lnTo>
                  <a:lnTo>
                    <a:pt x="7186" y="240696"/>
                  </a:lnTo>
                  <a:lnTo>
                    <a:pt x="10471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979979" y="2547896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3834" y="3119"/>
                  </a:lnTo>
                  <a:lnTo>
                    <a:pt x="102942" y="9065"/>
                  </a:lnTo>
                  <a:lnTo>
                    <a:pt x="40072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478775" y="2616006"/>
              <a:ext cx="128050" cy="127538"/>
            </a:xfrm>
            <a:custGeom>
              <a:avLst/>
              <a:gdLst/>
              <a:ahLst/>
              <a:cxnLst/>
              <a:rect l="0" t="0" r="0" b="0"/>
              <a:pathLst>
                <a:path w="128050" h="127538">
                  <a:moveTo>
                    <a:pt x="69743" y="5589"/>
                  </a:moveTo>
                  <a:lnTo>
                    <a:pt x="52975" y="0"/>
                  </a:lnTo>
                  <a:lnTo>
                    <a:pt x="45696" y="693"/>
                  </a:lnTo>
                  <a:lnTo>
                    <a:pt x="31369" y="7703"/>
                  </a:lnTo>
                  <a:lnTo>
                    <a:pt x="10150" y="24803"/>
                  </a:lnTo>
                  <a:lnTo>
                    <a:pt x="2313" y="44154"/>
                  </a:lnTo>
                  <a:lnTo>
                    <a:pt x="0" y="67183"/>
                  </a:lnTo>
                  <a:lnTo>
                    <a:pt x="2871" y="89116"/>
                  </a:lnTo>
                  <a:lnTo>
                    <a:pt x="14286" y="107443"/>
                  </a:lnTo>
                  <a:lnTo>
                    <a:pt x="22243" y="115606"/>
                  </a:lnTo>
                  <a:lnTo>
                    <a:pt x="43563" y="124676"/>
                  </a:lnTo>
                  <a:lnTo>
                    <a:pt x="67466" y="127537"/>
                  </a:lnTo>
                  <a:lnTo>
                    <a:pt x="89788" y="124909"/>
                  </a:lnTo>
                  <a:lnTo>
                    <a:pt x="108287" y="116722"/>
                  </a:lnTo>
                  <a:lnTo>
                    <a:pt x="116496" y="111263"/>
                  </a:lnTo>
                  <a:lnTo>
                    <a:pt x="121969" y="102945"/>
                  </a:lnTo>
                  <a:lnTo>
                    <a:pt x="128049" y="81224"/>
                  </a:lnTo>
                  <a:lnTo>
                    <a:pt x="125884" y="48277"/>
                  </a:lnTo>
                  <a:lnTo>
                    <a:pt x="117701" y="30021"/>
                  </a:lnTo>
                  <a:lnTo>
                    <a:pt x="112243" y="21877"/>
                  </a:lnTo>
                  <a:lnTo>
                    <a:pt x="105095" y="1644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624254" y="2461443"/>
              <a:ext cx="113778" cy="265438"/>
            </a:xfrm>
            <a:custGeom>
              <a:avLst/>
              <a:gdLst/>
              <a:ahLst/>
              <a:cxnLst/>
              <a:rect l="0" t="0" r="0" b="0"/>
              <a:pathLst>
                <a:path w="113778" h="265438">
                  <a:moveTo>
                    <a:pt x="40077" y="265437"/>
                  </a:moveTo>
                  <a:lnTo>
                    <a:pt x="31744" y="227959"/>
                  </a:lnTo>
                  <a:lnTo>
                    <a:pt x="24393" y="176536"/>
                  </a:lnTo>
                  <a:lnTo>
                    <a:pt x="11676" y="122488"/>
                  </a:lnTo>
                  <a:lnTo>
                    <a:pt x="0" y="60393"/>
                  </a:lnTo>
                  <a:lnTo>
                    <a:pt x="4156" y="24919"/>
                  </a:lnTo>
                  <a:lnTo>
                    <a:pt x="9111" y="16185"/>
                  </a:lnTo>
                  <a:lnTo>
                    <a:pt x="23975" y="3360"/>
                  </a:lnTo>
                  <a:lnTo>
                    <a:pt x="48518" y="0"/>
                  </a:lnTo>
                  <a:lnTo>
                    <a:pt x="85862" y="4685"/>
                  </a:lnTo>
                  <a:lnTo>
                    <a:pt x="113777" y="127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580103" y="2632124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569575" y="2632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970816" y="2670957"/>
              <a:ext cx="177827" cy="92252"/>
            </a:xfrm>
            <a:custGeom>
              <a:avLst/>
              <a:gdLst/>
              <a:ahLst/>
              <a:cxnLst/>
              <a:rect l="0" t="0" r="0" b="0"/>
              <a:pathLst>
                <a:path w="177827" h="92252">
                  <a:moveTo>
                    <a:pt x="9370" y="45395"/>
                  </a:moveTo>
                  <a:lnTo>
                    <a:pt x="3781" y="62162"/>
                  </a:lnTo>
                  <a:lnTo>
                    <a:pt x="4157" y="79753"/>
                  </a:lnTo>
                  <a:lnTo>
                    <a:pt x="5883" y="92251"/>
                  </a:lnTo>
                  <a:lnTo>
                    <a:pt x="4706" y="90670"/>
                  </a:lnTo>
                  <a:lnTo>
                    <a:pt x="2751" y="86107"/>
                  </a:lnTo>
                  <a:lnTo>
                    <a:pt x="0" y="57328"/>
                  </a:lnTo>
                  <a:lnTo>
                    <a:pt x="5595" y="38610"/>
                  </a:lnTo>
                  <a:lnTo>
                    <a:pt x="10363" y="30343"/>
                  </a:lnTo>
                  <a:lnTo>
                    <a:pt x="17051" y="26002"/>
                  </a:lnTo>
                  <a:lnTo>
                    <a:pt x="33841" y="24298"/>
                  </a:lnTo>
                  <a:lnTo>
                    <a:pt x="63024" y="35504"/>
                  </a:lnTo>
                  <a:lnTo>
                    <a:pt x="77280" y="50358"/>
                  </a:lnTo>
                  <a:lnTo>
                    <a:pt x="84006" y="62808"/>
                  </a:lnTo>
                  <a:lnTo>
                    <a:pt x="82524" y="62853"/>
                  </a:lnTo>
                  <a:lnTo>
                    <a:pt x="79196" y="60543"/>
                  </a:lnTo>
                  <a:lnTo>
                    <a:pt x="78148" y="55494"/>
                  </a:lnTo>
                  <a:lnTo>
                    <a:pt x="80103" y="40525"/>
                  </a:lnTo>
                  <a:lnTo>
                    <a:pt x="87990" y="25293"/>
                  </a:lnTo>
                  <a:lnTo>
                    <a:pt x="93369" y="17956"/>
                  </a:lnTo>
                  <a:lnTo>
                    <a:pt x="108704" y="6684"/>
                  </a:lnTo>
                  <a:lnTo>
                    <a:pt x="117707" y="2040"/>
                  </a:lnTo>
                  <a:lnTo>
                    <a:pt x="137068" y="0"/>
                  </a:lnTo>
                  <a:lnTo>
                    <a:pt x="147145" y="1094"/>
                  </a:lnTo>
                  <a:lnTo>
                    <a:pt x="164580" y="11667"/>
                  </a:lnTo>
                  <a:lnTo>
                    <a:pt x="172505" y="19400"/>
                  </a:lnTo>
                  <a:lnTo>
                    <a:pt x="176619" y="29235"/>
                  </a:lnTo>
                  <a:lnTo>
                    <a:pt x="177826" y="769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200691" y="2663161"/>
              <a:ext cx="98184" cy="110209"/>
            </a:xfrm>
            <a:custGeom>
              <a:avLst/>
              <a:gdLst/>
              <a:ahLst/>
              <a:cxnLst/>
              <a:rect l="0" t="0" r="0" b="0"/>
              <a:pathLst>
                <a:path w="98184" h="110209">
                  <a:moveTo>
                    <a:pt x="84822" y="21605"/>
                  </a:moveTo>
                  <a:lnTo>
                    <a:pt x="79233" y="4838"/>
                  </a:lnTo>
                  <a:lnTo>
                    <a:pt x="72907" y="1068"/>
                  </a:lnTo>
                  <a:lnTo>
                    <a:pt x="53400" y="0"/>
                  </a:lnTo>
                  <a:lnTo>
                    <a:pt x="35372" y="6544"/>
                  </a:lnTo>
                  <a:lnTo>
                    <a:pt x="19560" y="18421"/>
                  </a:lnTo>
                  <a:lnTo>
                    <a:pt x="4734" y="35398"/>
                  </a:lnTo>
                  <a:lnTo>
                    <a:pt x="1014" y="44838"/>
                  </a:lnTo>
                  <a:lnTo>
                    <a:pt x="0" y="64687"/>
                  </a:lnTo>
                  <a:lnTo>
                    <a:pt x="11596" y="95591"/>
                  </a:lnTo>
                  <a:lnTo>
                    <a:pt x="20797" y="102515"/>
                  </a:lnTo>
                  <a:lnTo>
                    <a:pt x="46618" y="110208"/>
                  </a:lnTo>
                  <a:lnTo>
                    <a:pt x="68232" y="107388"/>
                  </a:lnTo>
                  <a:lnTo>
                    <a:pt x="77271" y="103360"/>
                  </a:lnTo>
                  <a:lnTo>
                    <a:pt x="90435" y="89526"/>
                  </a:lnTo>
                  <a:lnTo>
                    <a:pt x="95582" y="80924"/>
                  </a:lnTo>
                  <a:lnTo>
                    <a:pt x="98183" y="58888"/>
                  </a:lnTo>
                  <a:lnTo>
                    <a:pt x="94269" y="35836"/>
                  </a:lnTo>
                  <a:lnTo>
                    <a:pt x="84731" y="17791"/>
                  </a:lnTo>
                  <a:lnTo>
                    <a:pt x="75813" y="8212"/>
                  </a:lnTo>
                  <a:lnTo>
                    <a:pt x="63765" y="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338155" y="2652605"/>
              <a:ext cx="119765" cy="126919"/>
            </a:xfrm>
            <a:custGeom>
              <a:avLst/>
              <a:gdLst/>
              <a:ahLst/>
              <a:cxnLst/>
              <a:rect l="0" t="0" r="0" b="0"/>
              <a:pathLst>
                <a:path w="119765" h="126919">
                  <a:moveTo>
                    <a:pt x="0" y="42690"/>
                  </a:moveTo>
                  <a:lnTo>
                    <a:pt x="3119" y="85382"/>
                  </a:lnTo>
                  <a:lnTo>
                    <a:pt x="5589" y="95718"/>
                  </a:lnTo>
                  <a:lnTo>
                    <a:pt x="7235" y="97929"/>
                  </a:lnTo>
                  <a:lnTo>
                    <a:pt x="9065" y="87908"/>
                  </a:lnTo>
                  <a:lnTo>
                    <a:pt x="13455" y="33379"/>
                  </a:lnTo>
                  <a:lnTo>
                    <a:pt x="15990" y="22445"/>
                  </a:lnTo>
                  <a:lnTo>
                    <a:pt x="21188" y="13985"/>
                  </a:lnTo>
                  <a:lnTo>
                    <a:pt x="36323" y="1466"/>
                  </a:lnTo>
                  <a:lnTo>
                    <a:pt x="45272" y="0"/>
                  </a:lnTo>
                  <a:lnTo>
                    <a:pt x="64575" y="4609"/>
                  </a:lnTo>
                  <a:lnTo>
                    <a:pt x="81732" y="17576"/>
                  </a:lnTo>
                  <a:lnTo>
                    <a:pt x="95987" y="35038"/>
                  </a:lnTo>
                  <a:lnTo>
                    <a:pt x="118561" y="85183"/>
                  </a:lnTo>
                  <a:lnTo>
                    <a:pt x="119764" y="102910"/>
                  </a:lnTo>
                  <a:lnTo>
                    <a:pt x="115814" y="1269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463990" y="2657458"/>
              <a:ext cx="103842" cy="111537"/>
            </a:xfrm>
            <a:custGeom>
              <a:avLst/>
              <a:gdLst/>
              <a:ahLst/>
              <a:cxnLst/>
              <a:rect l="0" t="0" r="0" b="0"/>
              <a:pathLst>
                <a:path w="103842" h="111537">
                  <a:moveTo>
                    <a:pt x="507" y="69422"/>
                  </a:moveTo>
                  <a:lnTo>
                    <a:pt x="55552" y="52634"/>
                  </a:lnTo>
                  <a:lnTo>
                    <a:pt x="80344" y="50263"/>
                  </a:lnTo>
                  <a:lnTo>
                    <a:pt x="89996" y="46121"/>
                  </a:lnTo>
                  <a:lnTo>
                    <a:pt x="103841" y="32160"/>
                  </a:lnTo>
                  <a:lnTo>
                    <a:pt x="103322" y="24694"/>
                  </a:lnTo>
                  <a:lnTo>
                    <a:pt x="98297" y="17376"/>
                  </a:lnTo>
                  <a:lnTo>
                    <a:pt x="90267" y="10159"/>
                  </a:lnTo>
                  <a:lnTo>
                    <a:pt x="68867" y="2139"/>
                  </a:lnTo>
                  <a:lnTo>
                    <a:pt x="56608" y="0"/>
                  </a:lnTo>
                  <a:lnTo>
                    <a:pt x="36750" y="3863"/>
                  </a:lnTo>
                  <a:lnTo>
                    <a:pt x="20125" y="14549"/>
                  </a:lnTo>
                  <a:lnTo>
                    <a:pt x="4937" y="30996"/>
                  </a:lnTo>
                  <a:lnTo>
                    <a:pt x="1121" y="40295"/>
                  </a:lnTo>
                  <a:lnTo>
                    <a:pt x="0" y="59987"/>
                  </a:lnTo>
                  <a:lnTo>
                    <a:pt x="6521" y="77317"/>
                  </a:lnTo>
                  <a:lnTo>
                    <a:pt x="11536" y="85214"/>
                  </a:lnTo>
                  <a:lnTo>
                    <a:pt x="26465" y="97108"/>
                  </a:lnTo>
                  <a:lnTo>
                    <a:pt x="63679" y="1115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580311" y="2695295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0" y="0"/>
                  </a:moveTo>
                  <a:lnTo>
                    <a:pt x="63171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590839" y="2684766"/>
              <a:ext cx="115815" cy="242157"/>
            </a:xfrm>
            <a:custGeom>
              <a:avLst/>
              <a:gdLst/>
              <a:ahLst/>
              <a:cxnLst/>
              <a:rect l="0" t="0" r="0" b="0"/>
              <a:pathLst>
                <a:path w="115815" h="242157">
                  <a:moveTo>
                    <a:pt x="115814" y="0"/>
                  </a:moveTo>
                  <a:lnTo>
                    <a:pt x="73151" y="54115"/>
                  </a:lnTo>
                  <a:lnTo>
                    <a:pt x="39870" y="115943"/>
                  </a:lnTo>
                  <a:lnTo>
                    <a:pt x="33599" y="126429"/>
                  </a:lnTo>
                  <a:lnTo>
                    <a:pt x="31758" y="136928"/>
                  </a:lnTo>
                  <a:lnTo>
                    <a:pt x="35665" y="167304"/>
                  </a:lnTo>
                  <a:lnTo>
                    <a:pt x="14243" y="219736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942743" y="2558425"/>
              <a:ext cx="6067" cy="200042"/>
            </a:xfrm>
            <a:custGeom>
              <a:avLst/>
              <a:gdLst/>
              <a:ahLst/>
              <a:cxnLst/>
              <a:rect l="0" t="0" r="0" b="0"/>
              <a:pathLst>
                <a:path w="6067" h="200042">
                  <a:moveTo>
                    <a:pt x="6066" y="0"/>
                  </a:moveTo>
                  <a:lnTo>
                    <a:pt x="0" y="34791"/>
                  </a:lnTo>
                  <a:lnTo>
                    <a:pt x="4521" y="93656"/>
                  </a:lnTo>
                  <a:lnTo>
                    <a:pt x="5761" y="150691"/>
                  </a:lnTo>
                  <a:lnTo>
                    <a:pt x="6066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864580" y="2653181"/>
              <a:ext cx="189515" cy="21058"/>
            </a:xfrm>
            <a:custGeom>
              <a:avLst/>
              <a:gdLst/>
              <a:ahLst/>
              <a:cxnLst/>
              <a:rect l="0" t="0" r="0" b="0"/>
              <a:pathLst>
                <a:path w="189515" h="21058">
                  <a:moveTo>
                    <a:pt x="189514" y="0"/>
                  </a:moveTo>
                  <a:lnTo>
                    <a:pt x="140583" y="8333"/>
                  </a:lnTo>
                  <a:lnTo>
                    <a:pt x="81453" y="15684"/>
                  </a:lnTo>
                  <a:lnTo>
                    <a:pt x="19984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024703" y="2516310"/>
              <a:ext cx="239961" cy="255735"/>
            </a:xfrm>
            <a:custGeom>
              <a:avLst/>
              <a:gdLst/>
              <a:ahLst/>
              <a:cxnLst/>
              <a:rect l="0" t="0" r="0" b="0"/>
              <a:pathLst>
                <a:path w="239961" h="255735">
                  <a:moveTo>
                    <a:pt x="8333" y="0"/>
                  </a:moveTo>
                  <a:lnTo>
                    <a:pt x="0" y="37479"/>
                  </a:lnTo>
                  <a:lnTo>
                    <a:pt x="1575" y="72326"/>
                  </a:lnTo>
                  <a:lnTo>
                    <a:pt x="14678" y="134567"/>
                  </a:lnTo>
                  <a:lnTo>
                    <a:pt x="18036" y="189751"/>
                  </a:lnTo>
                  <a:lnTo>
                    <a:pt x="19664" y="209506"/>
                  </a:lnTo>
                  <a:lnTo>
                    <a:pt x="21736" y="209861"/>
                  </a:lnTo>
                  <a:lnTo>
                    <a:pt x="27158" y="200897"/>
                  </a:lnTo>
                  <a:lnTo>
                    <a:pt x="33467" y="185214"/>
                  </a:lnTo>
                  <a:lnTo>
                    <a:pt x="46410" y="172785"/>
                  </a:lnTo>
                  <a:lnTo>
                    <a:pt x="54774" y="167832"/>
                  </a:lnTo>
                  <a:lnTo>
                    <a:pt x="63861" y="166871"/>
                  </a:lnTo>
                  <a:lnTo>
                    <a:pt x="83315" y="172041"/>
                  </a:lnTo>
                  <a:lnTo>
                    <a:pt x="108408" y="188106"/>
                  </a:lnTo>
                  <a:lnTo>
                    <a:pt x="120271" y="207215"/>
                  </a:lnTo>
                  <a:lnTo>
                    <a:pt x="125072" y="218862"/>
                  </a:lnTo>
                  <a:lnTo>
                    <a:pt x="131783" y="224287"/>
                  </a:lnTo>
                  <a:lnTo>
                    <a:pt x="139766" y="225564"/>
                  </a:lnTo>
                  <a:lnTo>
                    <a:pt x="148597" y="224076"/>
                  </a:lnTo>
                  <a:lnTo>
                    <a:pt x="164649" y="213063"/>
                  </a:lnTo>
                  <a:lnTo>
                    <a:pt x="180752" y="198810"/>
                  </a:lnTo>
                  <a:lnTo>
                    <a:pt x="224364" y="170648"/>
                  </a:lnTo>
                  <a:lnTo>
                    <a:pt x="228393" y="161729"/>
                  </a:lnTo>
                  <a:lnTo>
                    <a:pt x="229750" y="139340"/>
                  </a:lnTo>
                  <a:lnTo>
                    <a:pt x="226135" y="130328"/>
                  </a:lnTo>
                  <a:lnTo>
                    <a:pt x="212759" y="117195"/>
                  </a:lnTo>
                  <a:lnTo>
                    <a:pt x="204279" y="114395"/>
                  </a:lnTo>
                  <a:lnTo>
                    <a:pt x="185497" y="114404"/>
                  </a:lnTo>
                  <a:lnTo>
                    <a:pt x="155192" y="120985"/>
                  </a:lnTo>
                  <a:lnTo>
                    <a:pt x="147184" y="126281"/>
                  </a:lnTo>
                  <a:lnTo>
                    <a:pt x="135165" y="141523"/>
                  </a:lnTo>
                  <a:lnTo>
                    <a:pt x="127411" y="175424"/>
                  </a:lnTo>
                  <a:lnTo>
                    <a:pt x="131836" y="198459"/>
                  </a:lnTo>
                  <a:lnTo>
                    <a:pt x="147482" y="228039"/>
                  </a:lnTo>
                  <a:lnTo>
                    <a:pt x="161425" y="242901"/>
                  </a:lnTo>
                  <a:lnTo>
                    <a:pt x="179319" y="253405"/>
                  </a:lnTo>
                  <a:lnTo>
                    <a:pt x="198970" y="255734"/>
                  </a:lnTo>
                  <a:lnTo>
                    <a:pt x="23996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519542" y="2547896"/>
              <a:ext cx="146849" cy="263575"/>
            </a:xfrm>
            <a:custGeom>
              <a:avLst/>
              <a:gdLst/>
              <a:ahLst/>
              <a:cxnLst/>
              <a:rect l="0" t="0" r="0" b="0"/>
              <a:pathLst>
                <a:path w="146849" h="263575">
                  <a:moveTo>
                    <a:pt x="8334" y="0"/>
                  </a:moveTo>
                  <a:lnTo>
                    <a:pt x="0" y="48931"/>
                  </a:lnTo>
                  <a:lnTo>
                    <a:pt x="3828" y="108061"/>
                  </a:lnTo>
                  <a:lnTo>
                    <a:pt x="14679" y="164801"/>
                  </a:lnTo>
                  <a:lnTo>
                    <a:pt x="18035" y="221070"/>
                  </a:lnTo>
                  <a:lnTo>
                    <a:pt x="18311" y="235117"/>
                  </a:lnTo>
                  <a:lnTo>
                    <a:pt x="16155" y="242143"/>
                  </a:lnTo>
                  <a:lnTo>
                    <a:pt x="12378" y="244487"/>
                  </a:lnTo>
                  <a:lnTo>
                    <a:pt x="7521" y="243709"/>
                  </a:lnTo>
                  <a:lnTo>
                    <a:pt x="4282" y="238512"/>
                  </a:lnTo>
                  <a:lnTo>
                    <a:pt x="684" y="220259"/>
                  </a:lnTo>
                  <a:lnTo>
                    <a:pt x="5323" y="199668"/>
                  </a:lnTo>
                  <a:lnTo>
                    <a:pt x="9836" y="189264"/>
                  </a:lnTo>
                  <a:lnTo>
                    <a:pt x="24209" y="174585"/>
                  </a:lnTo>
                  <a:lnTo>
                    <a:pt x="32955" y="169032"/>
                  </a:lnTo>
                  <a:lnTo>
                    <a:pt x="67622" y="161218"/>
                  </a:lnTo>
                  <a:lnTo>
                    <a:pt x="101939" y="164491"/>
                  </a:lnTo>
                  <a:lnTo>
                    <a:pt x="120515" y="172933"/>
                  </a:lnTo>
                  <a:lnTo>
                    <a:pt x="128745" y="178460"/>
                  </a:lnTo>
                  <a:lnTo>
                    <a:pt x="141009" y="193959"/>
                  </a:lnTo>
                  <a:lnTo>
                    <a:pt x="145917" y="203006"/>
                  </a:lnTo>
                  <a:lnTo>
                    <a:pt x="146848" y="212546"/>
                  </a:lnTo>
                  <a:lnTo>
                    <a:pt x="141646" y="232505"/>
                  </a:lnTo>
                  <a:lnTo>
                    <a:pt x="125296" y="249955"/>
                  </a:lnTo>
                  <a:lnTo>
                    <a:pt x="114384" y="257883"/>
                  </a:lnTo>
                  <a:lnTo>
                    <a:pt x="92901" y="263574"/>
                  </a:lnTo>
                  <a:lnTo>
                    <a:pt x="50515" y="257694"/>
                  </a:lnTo>
                  <a:lnTo>
                    <a:pt x="18862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704408" y="2722043"/>
              <a:ext cx="128795" cy="99595"/>
            </a:xfrm>
            <a:custGeom>
              <a:avLst/>
              <a:gdLst/>
              <a:ahLst/>
              <a:cxnLst/>
              <a:rect l="0" t="0" r="0" b="0"/>
              <a:pathLst>
                <a:path w="128795" h="99595">
                  <a:moveTo>
                    <a:pt x="76151" y="57480"/>
                  </a:moveTo>
                  <a:lnTo>
                    <a:pt x="81740" y="40712"/>
                  </a:lnTo>
                  <a:lnTo>
                    <a:pt x="81365" y="23121"/>
                  </a:lnTo>
                  <a:lnTo>
                    <a:pt x="79627" y="13517"/>
                  </a:lnTo>
                  <a:lnTo>
                    <a:pt x="73790" y="7115"/>
                  </a:lnTo>
                  <a:lnTo>
                    <a:pt x="54825" y="0"/>
                  </a:lnTo>
                  <a:lnTo>
                    <a:pt x="33918" y="3078"/>
                  </a:lnTo>
                  <a:lnTo>
                    <a:pt x="23429" y="7174"/>
                  </a:lnTo>
                  <a:lnTo>
                    <a:pt x="8656" y="21084"/>
                  </a:lnTo>
                  <a:lnTo>
                    <a:pt x="3078" y="29706"/>
                  </a:lnTo>
                  <a:lnTo>
                    <a:pt x="0" y="48646"/>
                  </a:lnTo>
                  <a:lnTo>
                    <a:pt x="817" y="58609"/>
                  </a:lnTo>
                  <a:lnTo>
                    <a:pt x="7965" y="75919"/>
                  </a:lnTo>
                  <a:lnTo>
                    <a:pt x="13146" y="83811"/>
                  </a:lnTo>
                  <a:lnTo>
                    <a:pt x="20110" y="87902"/>
                  </a:lnTo>
                  <a:lnTo>
                    <a:pt x="37206" y="89328"/>
                  </a:lnTo>
                  <a:lnTo>
                    <a:pt x="53383" y="82943"/>
                  </a:lnTo>
                  <a:lnTo>
                    <a:pt x="60973" y="77965"/>
                  </a:lnTo>
                  <a:lnTo>
                    <a:pt x="66032" y="69967"/>
                  </a:lnTo>
                  <a:lnTo>
                    <a:pt x="73153" y="45712"/>
                  </a:lnTo>
                  <a:lnTo>
                    <a:pt x="74152" y="48465"/>
                  </a:lnTo>
                  <a:lnTo>
                    <a:pt x="74819" y="54979"/>
                  </a:lnTo>
                  <a:lnTo>
                    <a:pt x="86935" y="80915"/>
                  </a:lnTo>
                  <a:lnTo>
                    <a:pt x="93869" y="87142"/>
                  </a:lnTo>
                  <a:lnTo>
                    <a:pt x="128794" y="99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835696" y="2726279"/>
              <a:ext cx="144907" cy="137473"/>
            </a:xfrm>
            <a:custGeom>
              <a:avLst/>
              <a:gdLst/>
              <a:ahLst/>
              <a:cxnLst/>
              <a:rect l="0" t="0" r="0" b="0"/>
              <a:pathLst>
                <a:path w="144907" h="137473">
                  <a:moveTo>
                    <a:pt x="8035" y="32187"/>
                  </a:moveTo>
                  <a:lnTo>
                    <a:pt x="12931" y="94661"/>
                  </a:lnTo>
                  <a:lnTo>
                    <a:pt x="10129" y="92554"/>
                  </a:lnTo>
                  <a:lnTo>
                    <a:pt x="5922" y="86470"/>
                  </a:lnTo>
                  <a:lnTo>
                    <a:pt x="0" y="55550"/>
                  </a:lnTo>
                  <a:lnTo>
                    <a:pt x="3835" y="22342"/>
                  </a:lnTo>
                  <a:lnTo>
                    <a:pt x="8744" y="13925"/>
                  </a:lnTo>
                  <a:lnTo>
                    <a:pt x="23558" y="1454"/>
                  </a:lnTo>
                  <a:lnTo>
                    <a:pt x="31252" y="0"/>
                  </a:lnTo>
                  <a:lnTo>
                    <a:pt x="38721" y="1370"/>
                  </a:lnTo>
                  <a:lnTo>
                    <a:pt x="60411" y="14477"/>
                  </a:lnTo>
                  <a:lnTo>
                    <a:pt x="88701" y="45457"/>
                  </a:lnTo>
                  <a:lnTo>
                    <a:pt x="116209" y="106127"/>
                  </a:lnTo>
                  <a:lnTo>
                    <a:pt x="129812" y="120811"/>
                  </a:lnTo>
                  <a:lnTo>
                    <a:pt x="142877" y="130067"/>
                  </a:lnTo>
                  <a:lnTo>
                    <a:pt x="144723" y="132535"/>
                  </a:lnTo>
                  <a:lnTo>
                    <a:pt x="144906" y="1374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003117" y="2579481"/>
              <a:ext cx="9071" cy="252685"/>
            </a:xfrm>
            <a:custGeom>
              <a:avLst/>
              <a:gdLst/>
              <a:ahLst/>
              <a:cxnLst/>
              <a:rect l="0" t="0" r="0" b="0"/>
              <a:pathLst>
                <a:path w="9071" h="252685">
                  <a:moveTo>
                    <a:pt x="9070" y="0"/>
                  </a:moveTo>
                  <a:lnTo>
                    <a:pt x="5950" y="57265"/>
                  </a:lnTo>
                  <a:lnTo>
                    <a:pt x="5" y="118157"/>
                  </a:lnTo>
                  <a:lnTo>
                    <a:pt x="0" y="174075"/>
                  </a:lnTo>
                  <a:lnTo>
                    <a:pt x="7645" y="236570"/>
                  </a:lnTo>
                  <a:lnTo>
                    <a:pt x="907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022338" y="2663709"/>
              <a:ext cx="84606" cy="168457"/>
            </a:xfrm>
            <a:custGeom>
              <a:avLst/>
              <a:gdLst/>
              <a:ahLst/>
              <a:cxnLst/>
              <a:rect l="0" t="0" r="0" b="0"/>
              <a:pathLst>
                <a:path w="84606" h="168457">
                  <a:moveTo>
                    <a:pt x="84605" y="0"/>
                  </a:moveTo>
                  <a:lnTo>
                    <a:pt x="47519" y="34747"/>
                  </a:lnTo>
                  <a:lnTo>
                    <a:pt x="5243" y="61234"/>
                  </a:lnTo>
                  <a:lnTo>
                    <a:pt x="1282" y="68899"/>
                  </a:lnTo>
                  <a:lnTo>
                    <a:pt x="0" y="86774"/>
                  </a:lnTo>
                  <a:lnTo>
                    <a:pt x="3635" y="95284"/>
                  </a:lnTo>
                  <a:lnTo>
                    <a:pt x="25519" y="118440"/>
                  </a:lnTo>
                  <a:lnTo>
                    <a:pt x="84605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304322" y="2737527"/>
              <a:ext cx="111266" cy="262276"/>
            </a:xfrm>
            <a:custGeom>
              <a:avLst/>
              <a:gdLst/>
              <a:ahLst/>
              <a:cxnLst/>
              <a:rect l="0" t="0" r="0" b="0"/>
              <a:pathLst>
                <a:path w="111266" h="262276">
                  <a:moveTo>
                    <a:pt x="13192" y="115695"/>
                  </a:moveTo>
                  <a:lnTo>
                    <a:pt x="27846" y="170837"/>
                  </a:lnTo>
                  <a:lnTo>
                    <a:pt x="32983" y="227800"/>
                  </a:lnTo>
                  <a:lnTo>
                    <a:pt x="32704" y="261865"/>
                  </a:lnTo>
                  <a:lnTo>
                    <a:pt x="30879" y="262275"/>
                  </a:lnTo>
                  <a:lnTo>
                    <a:pt x="25732" y="253372"/>
                  </a:lnTo>
                  <a:lnTo>
                    <a:pt x="17428" y="227458"/>
                  </a:lnTo>
                  <a:lnTo>
                    <a:pt x="14028" y="174253"/>
                  </a:lnTo>
                  <a:lnTo>
                    <a:pt x="11223" y="144061"/>
                  </a:lnTo>
                  <a:lnTo>
                    <a:pt x="0" y="104993"/>
                  </a:lnTo>
                  <a:lnTo>
                    <a:pt x="4910" y="46814"/>
                  </a:lnTo>
                  <a:lnTo>
                    <a:pt x="11851" y="24250"/>
                  </a:lnTo>
                  <a:lnTo>
                    <a:pt x="22734" y="6423"/>
                  </a:lnTo>
                  <a:lnTo>
                    <a:pt x="30081" y="1903"/>
                  </a:lnTo>
                  <a:lnTo>
                    <a:pt x="47604" y="0"/>
                  </a:lnTo>
                  <a:lnTo>
                    <a:pt x="63971" y="6174"/>
                  </a:lnTo>
                  <a:lnTo>
                    <a:pt x="93542" y="29201"/>
                  </a:lnTo>
                  <a:lnTo>
                    <a:pt x="109269" y="54972"/>
                  </a:lnTo>
                  <a:lnTo>
                    <a:pt x="111265" y="74669"/>
                  </a:lnTo>
                  <a:lnTo>
                    <a:pt x="107082" y="93952"/>
                  </a:lnTo>
                  <a:lnTo>
                    <a:pt x="97425" y="110321"/>
                  </a:lnTo>
                  <a:lnTo>
                    <a:pt x="89234" y="115622"/>
                  </a:lnTo>
                  <a:lnTo>
                    <a:pt x="48706" y="124130"/>
                  </a:lnTo>
                  <a:lnTo>
                    <a:pt x="23720" y="1262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441541" y="2757755"/>
              <a:ext cx="170771" cy="116525"/>
            </a:xfrm>
            <a:custGeom>
              <a:avLst/>
              <a:gdLst/>
              <a:ahLst/>
              <a:cxnLst/>
              <a:rect l="0" t="0" r="0" b="0"/>
              <a:pathLst>
                <a:path w="170771" h="116525">
                  <a:moveTo>
                    <a:pt x="118128" y="42825"/>
                  </a:moveTo>
                  <a:lnTo>
                    <a:pt x="112538" y="26057"/>
                  </a:lnTo>
                  <a:lnTo>
                    <a:pt x="100436" y="11586"/>
                  </a:lnTo>
                  <a:lnTo>
                    <a:pt x="92295" y="4451"/>
                  </a:lnTo>
                  <a:lnTo>
                    <a:pt x="83358" y="865"/>
                  </a:lnTo>
                  <a:lnTo>
                    <a:pt x="64070" y="0"/>
                  </a:lnTo>
                  <a:lnTo>
                    <a:pt x="33480" y="6089"/>
                  </a:lnTo>
                  <a:lnTo>
                    <a:pt x="25431" y="11316"/>
                  </a:lnTo>
                  <a:lnTo>
                    <a:pt x="13368" y="26481"/>
                  </a:lnTo>
                  <a:lnTo>
                    <a:pt x="0" y="54750"/>
                  </a:lnTo>
                  <a:lnTo>
                    <a:pt x="771" y="64813"/>
                  </a:lnTo>
                  <a:lnTo>
                    <a:pt x="10987" y="85353"/>
                  </a:lnTo>
                  <a:lnTo>
                    <a:pt x="27225" y="99941"/>
                  </a:lnTo>
                  <a:lnTo>
                    <a:pt x="36469" y="105469"/>
                  </a:lnTo>
                  <a:lnTo>
                    <a:pt x="56098" y="108491"/>
                  </a:lnTo>
                  <a:lnTo>
                    <a:pt x="66246" y="107660"/>
                  </a:lnTo>
                  <a:lnTo>
                    <a:pt x="74181" y="103595"/>
                  </a:lnTo>
                  <a:lnTo>
                    <a:pt x="86117" y="89721"/>
                  </a:lnTo>
                  <a:lnTo>
                    <a:pt x="92202" y="68737"/>
                  </a:lnTo>
                  <a:lnTo>
                    <a:pt x="93824" y="56590"/>
                  </a:lnTo>
                  <a:lnTo>
                    <a:pt x="96076" y="52002"/>
                  </a:lnTo>
                  <a:lnTo>
                    <a:pt x="98747" y="52452"/>
                  </a:lnTo>
                  <a:lnTo>
                    <a:pt x="132847" y="94118"/>
                  </a:lnTo>
                  <a:lnTo>
                    <a:pt x="155245" y="109885"/>
                  </a:lnTo>
                  <a:lnTo>
                    <a:pt x="170770" y="1165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601782" y="2800580"/>
              <a:ext cx="73701" cy="63172"/>
            </a:xfrm>
            <a:custGeom>
              <a:avLst/>
              <a:gdLst/>
              <a:ahLst/>
              <a:cxnLst/>
              <a:rect l="0" t="0" r="0" b="0"/>
              <a:pathLst>
                <a:path w="73701" h="63172">
                  <a:moveTo>
                    <a:pt x="0" y="0"/>
                  </a:moveTo>
                  <a:lnTo>
                    <a:pt x="59593" y="49498"/>
                  </a:lnTo>
                  <a:lnTo>
                    <a:pt x="7370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591253" y="2747937"/>
              <a:ext cx="105286" cy="347442"/>
            </a:xfrm>
            <a:custGeom>
              <a:avLst/>
              <a:gdLst/>
              <a:ahLst/>
              <a:cxnLst/>
              <a:rect l="0" t="0" r="0" b="0"/>
              <a:pathLst>
                <a:path w="105286" h="347442">
                  <a:moveTo>
                    <a:pt x="105285" y="0"/>
                  </a:moveTo>
                  <a:lnTo>
                    <a:pt x="90631" y="62093"/>
                  </a:lnTo>
                  <a:lnTo>
                    <a:pt x="90194" y="83749"/>
                  </a:lnTo>
                  <a:lnTo>
                    <a:pt x="91715" y="94437"/>
                  </a:lnTo>
                  <a:lnTo>
                    <a:pt x="87166" y="115672"/>
                  </a:lnTo>
                  <a:lnTo>
                    <a:pt x="65898" y="178013"/>
                  </a:lnTo>
                  <a:lnTo>
                    <a:pt x="41267" y="240231"/>
                  </a:lnTo>
                  <a:lnTo>
                    <a:pt x="15313" y="303687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728124" y="2737409"/>
              <a:ext cx="126343" cy="165224"/>
            </a:xfrm>
            <a:custGeom>
              <a:avLst/>
              <a:gdLst/>
              <a:ahLst/>
              <a:cxnLst/>
              <a:rect l="0" t="0" r="0" b="0"/>
              <a:pathLst>
                <a:path w="126343" h="165224">
                  <a:moveTo>
                    <a:pt x="126342" y="0"/>
                  </a:moveTo>
                  <a:lnTo>
                    <a:pt x="64085" y="19128"/>
                  </a:lnTo>
                  <a:lnTo>
                    <a:pt x="47589" y="30338"/>
                  </a:lnTo>
                  <a:lnTo>
                    <a:pt x="35579" y="46239"/>
                  </a:lnTo>
                  <a:lnTo>
                    <a:pt x="30739" y="55393"/>
                  </a:lnTo>
                  <a:lnTo>
                    <a:pt x="29851" y="63834"/>
                  </a:lnTo>
                  <a:lnTo>
                    <a:pt x="35104" y="79453"/>
                  </a:lnTo>
                  <a:lnTo>
                    <a:pt x="48357" y="91075"/>
                  </a:lnTo>
                  <a:lnTo>
                    <a:pt x="91050" y="113656"/>
                  </a:lnTo>
                  <a:lnTo>
                    <a:pt x="98135" y="121394"/>
                  </a:lnTo>
                  <a:lnTo>
                    <a:pt x="101688" y="130063"/>
                  </a:lnTo>
                  <a:lnTo>
                    <a:pt x="102887" y="139351"/>
                  </a:lnTo>
                  <a:lnTo>
                    <a:pt x="100177" y="146713"/>
                  </a:lnTo>
                  <a:lnTo>
                    <a:pt x="87807" y="158012"/>
                  </a:lnTo>
                  <a:lnTo>
                    <a:pt x="67491" y="163814"/>
                  </a:lnTo>
                  <a:lnTo>
                    <a:pt x="44035" y="165223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9065036" y="2811108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42662" y="60874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9065036" y="2779523"/>
              <a:ext cx="136872" cy="336913"/>
            </a:xfrm>
            <a:custGeom>
              <a:avLst/>
              <a:gdLst/>
              <a:ahLst/>
              <a:cxnLst/>
              <a:rect l="0" t="0" r="0" b="0"/>
              <a:pathLst>
                <a:path w="136872" h="336913">
                  <a:moveTo>
                    <a:pt x="136871" y="0"/>
                  </a:moveTo>
                  <a:lnTo>
                    <a:pt x="117743" y="55045"/>
                  </a:lnTo>
                  <a:lnTo>
                    <a:pt x="93751" y="106453"/>
                  </a:lnTo>
                  <a:lnTo>
                    <a:pt x="66482" y="161668"/>
                  </a:lnTo>
                  <a:lnTo>
                    <a:pt x="38566" y="217634"/>
                  </a:lnTo>
                  <a:lnTo>
                    <a:pt x="13640" y="27375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9219879" y="2811108"/>
              <a:ext cx="99623" cy="129451"/>
            </a:xfrm>
            <a:custGeom>
              <a:avLst/>
              <a:gdLst/>
              <a:ahLst/>
              <a:cxnLst/>
              <a:rect l="0" t="0" r="0" b="0"/>
              <a:pathLst>
                <a:path w="99623" h="129451">
                  <a:moveTo>
                    <a:pt x="66255" y="0"/>
                  </a:moveTo>
                  <a:lnTo>
                    <a:pt x="49488" y="5590"/>
                  </a:lnTo>
                  <a:lnTo>
                    <a:pt x="35017" y="17692"/>
                  </a:lnTo>
                  <a:lnTo>
                    <a:pt x="16836" y="44237"/>
                  </a:lnTo>
                  <a:lnTo>
                    <a:pt x="211" y="84648"/>
                  </a:lnTo>
                  <a:lnTo>
                    <a:pt x="0" y="93867"/>
                  </a:lnTo>
                  <a:lnTo>
                    <a:pt x="6002" y="110349"/>
                  </a:lnTo>
                  <a:lnTo>
                    <a:pt x="19589" y="122354"/>
                  </a:lnTo>
                  <a:lnTo>
                    <a:pt x="28126" y="127193"/>
                  </a:lnTo>
                  <a:lnTo>
                    <a:pt x="46969" y="129450"/>
                  </a:lnTo>
                  <a:lnTo>
                    <a:pt x="65872" y="125384"/>
                  </a:lnTo>
                  <a:lnTo>
                    <a:pt x="82073" y="115778"/>
                  </a:lnTo>
                  <a:lnTo>
                    <a:pt x="93953" y="97471"/>
                  </a:lnTo>
                  <a:lnTo>
                    <a:pt x="98759" y="86038"/>
                  </a:lnTo>
                  <a:lnTo>
                    <a:pt x="99622" y="74906"/>
                  </a:lnTo>
                  <a:lnTo>
                    <a:pt x="94343" y="53179"/>
                  </a:lnTo>
                  <a:lnTo>
                    <a:pt x="66255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9364297" y="2821637"/>
              <a:ext cx="135094" cy="130994"/>
            </a:xfrm>
            <a:custGeom>
              <a:avLst/>
              <a:gdLst/>
              <a:ahLst/>
              <a:cxnLst/>
              <a:rect l="0" t="0" r="0" b="0"/>
              <a:pathLst>
                <a:path w="135094" h="130994">
                  <a:moveTo>
                    <a:pt x="6065" y="31585"/>
                  </a:moveTo>
                  <a:lnTo>
                    <a:pt x="0" y="64037"/>
                  </a:lnTo>
                  <a:lnTo>
                    <a:pt x="10625" y="115928"/>
                  </a:lnTo>
                  <a:lnTo>
                    <a:pt x="17294" y="122909"/>
                  </a:lnTo>
                  <a:lnTo>
                    <a:pt x="37182" y="130665"/>
                  </a:lnTo>
                  <a:lnTo>
                    <a:pt x="58499" y="130993"/>
                  </a:lnTo>
                  <a:lnTo>
                    <a:pt x="79673" y="126069"/>
                  </a:lnTo>
                  <a:lnTo>
                    <a:pt x="100781" y="116082"/>
                  </a:lnTo>
                  <a:lnTo>
                    <a:pt x="115622" y="100725"/>
                  </a:lnTo>
                  <a:lnTo>
                    <a:pt x="134681" y="62270"/>
                  </a:lnTo>
                  <a:lnTo>
                    <a:pt x="135093" y="52042"/>
                  </a:lnTo>
                  <a:lnTo>
                    <a:pt x="129311" y="31318"/>
                  </a:lnTo>
                  <a:lnTo>
                    <a:pt x="1113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473782" y="171494"/>
            <a:ext cx="3211193" cy="607615"/>
            <a:chOff x="473782" y="171494"/>
            <a:chExt cx="3211193" cy="607615"/>
          </a:xfrm>
        </p:grpSpPr>
        <p:sp>
          <p:nvSpPr>
            <p:cNvPr id="2" name="Freeform 1"/>
            <p:cNvSpPr/>
            <p:nvPr/>
          </p:nvSpPr>
          <p:spPr>
            <a:xfrm>
              <a:off x="524916" y="171494"/>
              <a:ext cx="365652" cy="404845"/>
            </a:xfrm>
            <a:custGeom>
              <a:avLst/>
              <a:gdLst/>
              <a:ahLst/>
              <a:cxnLst/>
              <a:rect l="0" t="0" r="0" b="0"/>
              <a:pathLst>
                <a:path w="365652" h="404845">
                  <a:moveTo>
                    <a:pt x="285778" y="28547"/>
                  </a:moveTo>
                  <a:lnTo>
                    <a:pt x="231903" y="10589"/>
                  </a:lnTo>
                  <a:lnTo>
                    <a:pt x="187658" y="0"/>
                  </a:lnTo>
                  <a:lnTo>
                    <a:pt x="147911" y="981"/>
                  </a:lnTo>
                  <a:lnTo>
                    <a:pt x="86969" y="11794"/>
                  </a:lnTo>
                  <a:lnTo>
                    <a:pt x="47107" y="27352"/>
                  </a:lnTo>
                  <a:lnTo>
                    <a:pt x="18659" y="52370"/>
                  </a:lnTo>
                  <a:lnTo>
                    <a:pt x="1001" y="82009"/>
                  </a:lnTo>
                  <a:lnTo>
                    <a:pt x="0" y="91094"/>
                  </a:lnTo>
                  <a:lnTo>
                    <a:pt x="5127" y="107429"/>
                  </a:lnTo>
                  <a:lnTo>
                    <a:pt x="21168" y="129778"/>
                  </a:lnTo>
                  <a:lnTo>
                    <a:pt x="46328" y="145629"/>
                  </a:lnTo>
                  <a:lnTo>
                    <a:pt x="94676" y="160295"/>
                  </a:lnTo>
                  <a:lnTo>
                    <a:pt x="149287" y="164406"/>
                  </a:lnTo>
                  <a:lnTo>
                    <a:pt x="199545" y="170807"/>
                  </a:lnTo>
                  <a:lnTo>
                    <a:pt x="253928" y="186722"/>
                  </a:lnTo>
                  <a:lnTo>
                    <a:pt x="296254" y="206151"/>
                  </a:lnTo>
                  <a:lnTo>
                    <a:pt x="337240" y="240924"/>
                  </a:lnTo>
                  <a:lnTo>
                    <a:pt x="353884" y="260977"/>
                  </a:lnTo>
                  <a:lnTo>
                    <a:pt x="362840" y="287827"/>
                  </a:lnTo>
                  <a:lnTo>
                    <a:pt x="365651" y="316918"/>
                  </a:lnTo>
                  <a:lnTo>
                    <a:pt x="363001" y="341545"/>
                  </a:lnTo>
                  <a:lnTo>
                    <a:pt x="354804" y="361070"/>
                  </a:lnTo>
                  <a:lnTo>
                    <a:pt x="349343" y="369552"/>
                  </a:lnTo>
                  <a:lnTo>
                    <a:pt x="330797" y="382096"/>
                  </a:lnTo>
                  <a:lnTo>
                    <a:pt x="280762" y="399681"/>
                  </a:lnTo>
                  <a:lnTo>
                    <a:pt x="224649" y="404844"/>
                  </a:lnTo>
                  <a:lnTo>
                    <a:pt x="177848" y="397536"/>
                  </a:lnTo>
                  <a:lnTo>
                    <a:pt x="118360" y="368109"/>
                  </a:lnTo>
                  <a:lnTo>
                    <a:pt x="85736" y="3444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79150" y="463253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9065" y="5861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79150" y="35796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73906" y="463822"/>
              <a:ext cx="242157" cy="136303"/>
            </a:xfrm>
            <a:custGeom>
              <a:avLst/>
              <a:gdLst/>
              <a:ahLst/>
              <a:cxnLst/>
              <a:rect l="0" t="0" r="0" b="0"/>
              <a:pathLst>
                <a:path w="242157" h="136303">
                  <a:moveTo>
                    <a:pt x="0" y="9960"/>
                  </a:moveTo>
                  <a:lnTo>
                    <a:pt x="16789" y="65005"/>
                  </a:lnTo>
                  <a:lnTo>
                    <a:pt x="19793" y="93600"/>
                  </a:lnTo>
                  <a:lnTo>
                    <a:pt x="24103" y="32048"/>
                  </a:lnTo>
                  <a:lnTo>
                    <a:pt x="26597" y="21176"/>
                  </a:lnTo>
                  <a:lnTo>
                    <a:pt x="31770" y="12758"/>
                  </a:lnTo>
                  <a:lnTo>
                    <a:pt x="46875" y="285"/>
                  </a:lnTo>
                  <a:lnTo>
                    <a:pt x="54647" y="0"/>
                  </a:lnTo>
                  <a:lnTo>
                    <a:pt x="62168" y="3320"/>
                  </a:lnTo>
                  <a:lnTo>
                    <a:pt x="96638" y="33865"/>
                  </a:lnTo>
                  <a:lnTo>
                    <a:pt x="115721" y="63446"/>
                  </a:lnTo>
                  <a:lnTo>
                    <a:pt x="119262" y="65505"/>
                  </a:lnTo>
                  <a:lnTo>
                    <a:pt x="121622" y="62198"/>
                  </a:lnTo>
                  <a:lnTo>
                    <a:pt x="123195" y="55313"/>
                  </a:lnTo>
                  <a:lnTo>
                    <a:pt x="136588" y="34446"/>
                  </a:lnTo>
                  <a:lnTo>
                    <a:pt x="160964" y="19035"/>
                  </a:lnTo>
                  <a:lnTo>
                    <a:pt x="170480" y="18350"/>
                  </a:lnTo>
                  <a:lnTo>
                    <a:pt x="190413" y="23827"/>
                  </a:lnTo>
                  <a:lnTo>
                    <a:pt x="204731" y="37180"/>
                  </a:lnTo>
                  <a:lnTo>
                    <a:pt x="233415" y="78405"/>
                  </a:lnTo>
                  <a:lnTo>
                    <a:pt x="242156" y="136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74456" y="431125"/>
              <a:ext cx="142254" cy="326671"/>
            </a:xfrm>
            <a:custGeom>
              <a:avLst/>
              <a:gdLst/>
              <a:ahLst/>
              <a:cxnLst/>
              <a:rect l="0" t="0" r="0" b="0"/>
              <a:pathLst>
                <a:path w="142254" h="326671">
                  <a:moveTo>
                    <a:pt x="15305" y="105828"/>
                  </a:moveTo>
                  <a:lnTo>
                    <a:pt x="24370" y="164445"/>
                  </a:lnTo>
                  <a:lnTo>
                    <a:pt x="33974" y="227281"/>
                  </a:lnTo>
                  <a:lnTo>
                    <a:pt x="41480" y="281767"/>
                  </a:lnTo>
                  <a:lnTo>
                    <a:pt x="45287" y="321085"/>
                  </a:lnTo>
                  <a:lnTo>
                    <a:pt x="44652" y="326541"/>
                  </a:lnTo>
                  <a:lnTo>
                    <a:pt x="43059" y="326670"/>
                  </a:lnTo>
                  <a:lnTo>
                    <a:pt x="40826" y="323246"/>
                  </a:lnTo>
                  <a:lnTo>
                    <a:pt x="33831" y="271488"/>
                  </a:lnTo>
                  <a:lnTo>
                    <a:pt x="21824" y="217580"/>
                  </a:lnTo>
                  <a:lnTo>
                    <a:pt x="9357" y="161871"/>
                  </a:lnTo>
                  <a:lnTo>
                    <a:pt x="5682" y="105806"/>
                  </a:lnTo>
                  <a:lnTo>
                    <a:pt x="0" y="45210"/>
                  </a:lnTo>
                  <a:lnTo>
                    <a:pt x="6943" y="27804"/>
                  </a:lnTo>
                  <a:lnTo>
                    <a:pt x="29595" y="4851"/>
                  </a:lnTo>
                  <a:lnTo>
                    <a:pt x="38870" y="1075"/>
                  </a:lnTo>
                  <a:lnTo>
                    <a:pt x="58534" y="0"/>
                  </a:lnTo>
                  <a:lnTo>
                    <a:pt x="89335" y="11560"/>
                  </a:lnTo>
                  <a:lnTo>
                    <a:pt x="137551" y="59092"/>
                  </a:lnTo>
                  <a:lnTo>
                    <a:pt x="141256" y="67652"/>
                  </a:lnTo>
                  <a:lnTo>
                    <a:pt x="142253" y="86521"/>
                  </a:lnTo>
                  <a:lnTo>
                    <a:pt x="138542" y="95296"/>
                  </a:lnTo>
                  <a:lnTo>
                    <a:pt x="125059" y="111286"/>
                  </a:lnTo>
                  <a:lnTo>
                    <a:pt x="104249" y="119952"/>
                  </a:lnTo>
                  <a:lnTo>
                    <a:pt x="43786" y="125972"/>
                  </a:lnTo>
                  <a:lnTo>
                    <a:pt x="25834" y="1268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68746" y="242155"/>
              <a:ext cx="200042" cy="326384"/>
            </a:xfrm>
            <a:custGeom>
              <a:avLst/>
              <a:gdLst/>
              <a:ahLst/>
              <a:cxnLst/>
              <a:rect l="0" t="0" r="0" b="0"/>
              <a:pathLst>
                <a:path w="200042" h="326384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10722" y="170867"/>
                  </a:lnTo>
                  <a:lnTo>
                    <a:pt x="21788" y="222615"/>
                  </a:lnTo>
                  <a:lnTo>
                    <a:pt x="31465" y="283299"/>
                  </a:lnTo>
                  <a:lnTo>
                    <a:pt x="33845" y="283623"/>
                  </a:lnTo>
                  <a:lnTo>
                    <a:pt x="51659" y="264514"/>
                  </a:lnTo>
                  <a:lnTo>
                    <a:pt x="86113" y="246615"/>
                  </a:lnTo>
                  <a:lnTo>
                    <a:pt x="147564" y="224691"/>
                  </a:lnTo>
                  <a:lnTo>
                    <a:pt x="168529" y="217626"/>
                  </a:lnTo>
                  <a:lnTo>
                    <a:pt x="183306" y="204347"/>
                  </a:lnTo>
                  <a:lnTo>
                    <a:pt x="188885" y="195893"/>
                  </a:lnTo>
                  <a:lnTo>
                    <a:pt x="190264" y="186747"/>
                  </a:lnTo>
                  <a:lnTo>
                    <a:pt x="185557" y="167227"/>
                  </a:lnTo>
                  <a:lnTo>
                    <a:pt x="178687" y="161787"/>
                  </a:lnTo>
                  <a:lnTo>
                    <a:pt x="158575" y="158863"/>
                  </a:lnTo>
                  <a:lnTo>
                    <a:pt x="120945" y="163794"/>
                  </a:lnTo>
                  <a:lnTo>
                    <a:pt x="100156" y="175743"/>
                  </a:lnTo>
                  <a:lnTo>
                    <a:pt x="91337" y="183842"/>
                  </a:lnTo>
                  <a:lnTo>
                    <a:pt x="81538" y="205320"/>
                  </a:lnTo>
                  <a:lnTo>
                    <a:pt x="75248" y="257236"/>
                  </a:lnTo>
                  <a:lnTo>
                    <a:pt x="80626" y="278494"/>
                  </a:lnTo>
                  <a:lnTo>
                    <a:pt x="85337" y="287438"/>
                  </a:lnTo>
                  <a:lnTo>
                    <a:pt x="99928" y="300495"/>
                  </a:lnTo>
                  <a:lnTo>
                    <a:pt x="137892" y="318410"/>
                  </a:lnTo>
                  <a:lnTo>
                    <a:pt x="200041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58775" y="231626"/>
              <a:ext cx="31153" cy="357970"/>
            </a:xfrm>
            <a:custGeom>
              <a:avLst/>
              <a:gdLst/>
              <a:ahLst/>
              <a:cxnLst/>
              <a:rect l="0" t="0" r="0" b="0"/>
              <a:pathLst>
                <a:path w="31153" h="357970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44851"/>
                  </a:lnTo>
                  <a:lnTo>
                    <a:pt x="8670" y="202406"/>
                  </a:lnTo>
                  <a:lnTo>
                    <a:pt x="9673" y="252735"/>
                  </a:lnTo>
                  <a:lnTo>
                    <a:pt x="18417" y="310493"/>
                  </a:lnTo>
                  <a:lnTo>
                    <a:pt x="3115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10943" y="221098"/>
              <a:ext cx="347441" cy="63172"/>
            </a:xfrm>
            <a:custGeom>
              <a:avLst/>
              <a:gdLst/>
              <a:ahLst/>
              <a:cxnLst/>
              <a:rect l="0" t="0" r="0" b="0"/>
              <a:pathLst>
                <a:path w="347441" h="63172">
                  <a:moveTo>
                    <a:pt x="347440" y="0"/>
                  </a:moveTo>
                  <a:lnTo>
                    <a:pt x="288823" y="5589"/>
                  </a:lnTo>
                  <a:lnTo>
                    <a:pt x="233479" y="17958"/>
                  </a:lnTo>
                  <a:lnTo>
                    <a:pt x="170555" y="31667"/>
                  </a:lnTo>
                  <a:lnTo>
                    <a:pt x="112718" y="45639"/>
                  </a:lnTo>
                  <a:lnTo>
                    <a:pt x="50168" y="5849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53057" y="568538"/>
              <a:ext cx="315856" cy="52644"/>
            </a:xfrm>
            <a:custGeom>
              <a:avLst/>
              <a:gdLst/>
              <a:ahLst/>
              <a:cxnLst/>
              <a:rect l="0" t="0" r="0" b="0"/>
              <a:pathLst>
                <a:path w="315856" h="52644">
                  <a:moveTo>
                    <a:pt x="315855" y="0"/>
                  </a:moveTo>
                  <a:lnTo>
                    <a:pt x="260714" y="14655"/>
                  </a:lnTo>
                  <a:lnTo>
                    <a:pt x="203750" y="20962"/>
                  </a:lnTo>
                  <a:lnTo>
                    <a:pt x="147438" y="32260"/>
                  </a:lnTo>
                  <a:lnTo>
                    <a:pt x="85665" y="45757"/>
                  </a:lnTo>
                  <a:lnTo>
                    <a:pt x="22987" y="5128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58383" y="469499"/>
              <a:ext cx="150561" cy="141308"/>
            </a:xfrm>
            <a:custGeom>
              <a:avLst/>
              <a:gdLst/>
              <a:ahLst/>
              <a:cxnLst/>
              <a:rect l="0" t="0" r="0" b="0"/>
              <a:pathLst>
                <a:path w="150561" h="141308">
                  <a:moveTo>
                    <a:pt x="0" y="4283"/>
                  </a:moveTo>
                  <a:lnTo>
                    <a:pt x="5589" y="66375"/>
                  </a:lnTo>
                  <a:lnTo>
                    <a:pt x="18211" y="123074"/>
                  </a:lnTo>
                  <a:lnTo>
                    <a:pt x="18622" y="141307"/>
                  </a:lnTo>
                  <a:lnTo>
                    <a:pt x="17094" y="141256"/>
                  </a:lnTo>
                  <a:lnTo>
                    <a:pt x="14906" y="137712"/>
                  </a:lnTo>
                  <a:lnTo>
                    <a:pt x="5324" y="78219"/>
                  </a:lnTo>
                  <a:lnTo>
                    <a:pt x="7167" y="46467"/>
                  </a:lnTo>
                  <a:lnTo>
                    <a:pt x="20711" y="14832"/>
                  </a:lnTo>
                  <a:lnTo>
                    <a:pt x="29015" y="7806"/>
                  </a:lnTo>
                  <a:lnTo>
                    <a:pt x="50720" y="0"/>
                  </a:lnTo>
                  <a:lnTo>
                    <a:pt x="72845" y="2769"/>
                  </a:lnTo>
                  <a:lnTo>
                    <a:pt x="93207" y="12969"/>
                  </a:lnTo>
                  <a:lnTo>
                    <a:pt x="117824" y="39612"/>
                  </a:lnTo>
                  <a:lnTo>
                    <a:pt x="143983" y="89944"/>
                  </a:lnTo>
                  <a:lnTo>
                    <a:pt x="150560" y="113714"/>
                  </a:lnTo>
                  <a:lnTo>
                    <a:pt x="147399" y="1411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79674" y="252683"/>
              <a:ext cx="20866" cy="326385"/>
            </a:xfrm>
            <a:custGeom>
              <a:avLst/>
              <a:gdLst/>
              <a:ahLst/>
              <a:cxnLst/>
              <a:rect l="0" t="0" r="0" b="0"/>
              <a:pathLst>
                <a:path w="20866" h="326385">
                  <a:moveTo>
                    <a:pt x="10336" y="0"/>
                  </a:moveTo>
                  <a:lnTo>
                    <a:pt x="2003" y="48931"/>
                  </a:lnTo>
                  <a:lnTo>
                    <a:pt x="458" y="96777"/>
                  </a:lnTo>
                  <a:lnTo>
                    <a:pt x="0" y="147998"/>
                  </a:lnTo>
                  <a:lnTo>
                    <a:pt x="2984" y="197100"/>
                  </a:lnTo>
                  <a:lnTo>
                    <a:pt x="8158" y="244404"/>
                  </a:lnTo>
                  <a:lnTo>
                    <a:pt x="15495" y="301611"/>
                  </a:lnTo>
                  <a:lnTo>
                    <a:pt x="20865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95253" y="400082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67879" y="3120"/>
                  </a:lnTo>
                  <a:lnTo>
                    <a:pt x="113398" y="17959"/>
                  </a:lnTo>
                  <a:lnTo>
                    <a:pt x="50779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95295" y="385893"/>
              <a:ext cx="131977" cy="190252"/>
            </a:xfrm>
            <a:custGeom>
              <a:avLst/>
              <a:gdLst/>
              <a:ahLst/>
              <a:cxnLst/>
              <a:rect l="0" t="0" r="0" b="0"/>
              <a:pathLst>
                <a:path w="131977" h="190252">
                  <a:moveTo>
                    <a:pt x="0" y="87889"/>
                  </a:moveTo>
                  <a:lnTo>
                    <a:pt x="58617" y="87889"/>
                  </a:lnTo>
                  <a:lnTo>
                    <a:pt x="93407" y="82300"/>
                  </a:lnTo>
                  <a:lnTo>
                    <a:pt x="120353" y="67645"/>
                  </a:lnTo>
                  <a:lnTo>
                    <a:pt x="125859" y="59185"/>
                  </a:lnTo>
                  <a:lnTo>
                    <a:pt x="131976" y="37307"/>
                  </a:lnTo>
                  <a:lnTo>
                    <a:pt x="130098" y="28431"/>
                  </a:lnTo>
                  <a:lnTo>
                    <a:pt x="125337" y="21344"/>
                  </a:lnTo>
                  <a:lnTo>
                    <a:pt x="110687" y="10350"/>
                  </a:lnTo>
                  <a:lnTo>
                    <a:pt x="92478" y="1565"/>
                  </a:lnTo>
                  <a:lnTo>
                    <a:pt x="72687" y="0"/>
                  </a:lnTo>
                  <a:lnTo>
                    <a:pt x="53363" y="4373"/>
                  </a:lnTo>
                  <a:lnTo>
                    <a:pt x="21893" y="26245"/>
                  </a:lnTo>
                  <a:lnTo>
                    <a:pt x="14595" y="32755"/>
                  </a:lnTo>
                  <a:lnTo>
                    <a:pt x="6487" y="52467"/>
                  </a:lnTo>
                  <a:lnTo>
                    <a:pt x="1281" y="103249"/>
                  </a:lnTo>
                  <a:lnTo>
                    <a:pt x="6809" y="127471"/>
                  </a:lnTo>
                  <a:lnTo>
                    <a:pt x="23074" y="157719"/>
                  </a:lnTo>
                  <a:lnTo>
                    <a:pt x="37162" y="172737"/>
                  </a:lnTo>
                  <a:lnTo>
                    <a:pt x="55121" y="183311"/>
                  </a:lnTo>
                  <a:lnTo>
                    <a:pt x="90552" y="190251"/>
                  </a:lnTo>
                  <a:lnTo>
                    <a:pt x="107706" y="188755"/>
                  </a:lnTo>
                  <a:lnTo>
                    <a:pt x="126342" y="1826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74279" y="410611"/>
              <a:ext cx="94758" cy="185702"/>
            </a:xfrm>
            <a:custGeom>
              <a:avLst/>
              <a:gdLst/>
              <a:ahLst/>
              <a:cxnLst/>
              <a:rect l="0" t="0" r="0" b="0"/>
              <a:pathLst>
                <a:path w="94758" h="185702">
                  <a:moveTo>
                    <a:pt x="0" y="94756"/>
                  </a:moveTo>
                  <a:lnTo>
                    <a:pt x="19129" y="147461"/>
                  </a:lnTo>
                  <a:lnTo>
                    <a:pt x="49804" y="185549"/>
                  </a:lnTo>
                  <a:lnTo>
                    <a:pt x="51920" y="185701"/>
                  </a:lnTo>
                  <a:lnTo>
                    <a:pt x="31441" y="122486"/>
                  </a:lnTo>
                  <a:lnTo>
                    <a:pt x="23108" y="69428"/>
                  </a:lnTo>
                  <a:lnTo>
                    <a:pt x="27254" y="33439"/>
                  </a:lnTo>
                  <a:lnTo>
                    <a:pt x="33377" y="24633"/>
                  </a:lnTo>
                  <a:lnTo>
                    <a:pt x="52659" y="1172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60057" y="407584"/>
              <a:ext cx="140690" cy="182012"/>
            </a:xfrm>
            <a:custGeom>
              <a:avLst/>
              <a:gdLst/>
              <a:ahLst/>
              <a:cxnLst/>
              <a:rect l="0" t="0" r="0" b="0"/>
              <a:pathLst>
                <a:path w="140690" h="182012">
                  <a:moveTo>
                    <a:pt x="24793" y="87255"/>
                  </a:moveTo>
                  <a:lnTo>
                    <a:pt x="62271" y="95588"/>
                  </a:lnTo>
                  <a:lnTo>
                    <a:pt x="85903" y="94468"/>
                  </a:lnTo>
                  <a:lnTo>
                    <a:pt x="117769" y="80683"/>
                  </a:lnTo>
                  <a:lnTo>
                    <a:pt x="134745" y="68346"/>
                  </a:lnTo>
                  <a:lnTo>
                    <a:pt x="139039" y="60611"/>
                  </a:lnTo>
                  <a:lnTo>
                    <a:pt x="140689" y="42658"/>
                  </a:lnTo>
                  <a:lnTo>
                    <a:pt x="134404" y="26100"/>
                  </a:lnTo>
                  <a:lnTo>
                    <a:pt x="129452" y="18409"/>
                  </a:lnTo>
                  <a:lnTo>
                    <a:pt x="111472" y="6744"/>
                  </a:lnTo>
                  <a:lnTo>
                    <a:pt x="89053" y="0"/>
                  </a:lnTo>
                  <a:lnTo>
                    <a:pt x="67391" y="902"/>
                  </a:lnTo>
                  <a:lnTo>
                    <a:pt x="35465" y="13576"/>
                  </a:lnTo>
                  <a:lnTo>
                    <a:pt x="20567" y="28772"/>
                  </a:lnTo>
                  <a:lnTo>
                    <a:pt x="1471" y="67124"/>
                  </a:lnTo>
                  <a:lnTo>
                    <a:pt x="0" y="87666"/>
                  </a:lnTo>
                  <a:lnTo>
                    <a:pt x="4415" y="108495"/>
                  </a:lnTo>
                  <a:lnTo>
                    <a:pt x="20054" y="138782"/>
                  </a:lnTo>
                  <a:lnTo>
                    <a:pt x="32825" y="155389"/>
                  </a:lnTo>
                  <a:lnTo>
                    <a:pt x="58758" y="172304"/>
                  </a:lnTo>
                  <a:lnTo>
                    <a:pt x="111428" y="180733"/>
                  </a:lnTo>
                  <a:lnTo>
                    <a:pt x="130078" y="182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94864" y="436607"/>
              <a:ext cx="148425" cy="174046"/>
            </a:xfrm>
            <a:custGeom>
              <a:avLst/>
              <a:gdLst/>
              <a:ahLst/>
              <a:cxnLst/>
              <a:rect l="0" t="0" r="0" b="0"/>
              <a:pathLst>
                <a:path w="148425" h="174046">
                  <a:moveTo>
                    <a:pt x="105840" y="5589"/>
                  </a:moveTo>
                  <a:lnTo>
                    <a:pt x="89073" y="0"/>
                  </a:lnTo>
                  <a:lnTo>
                    <a:pt x="56289" y="2114"/>
                  </a:lnTo>
                  <a:lnTo>
                    <a:pt x="22528" y="10149"/>
                  </a:lnTo>
                  <a:lnTo>
                    <a:pt x="14034" y="15648"/>
                  </a:lnTo>
                  <a:lnTo>
                    <a:pt x="1477" y="31117"/>
                  </a:lnTo>
                  <a:lnTo>
                    <a:pt x="0" y="38985"/>
                  </a:lnTo>
                  <a:lnTo>
                    <a:pt x="1354" y="46571"/>
                  </a:lnTo>
                  <a:lnTo>
                    <a:pt x="4598" y="53967"/>
                  </a:lnTo>
                  <a:lnTo>
                    <a:pt x="17560" y="65305"/>
                  </a:lnTo>
                  <a:lnTo>
                    <a:pt x="77942" y="89514"/>
                  </a:lnTo>
                  <a:lnTo>
                    <a:pt x="125546" y="103795"/>
                  </a:lnTo>
                  <a:lnTo>
                    <a:pt x="141115" y="117087"/>
                  </a:lnTo>
                  <a:lnTo>
                    <a:pt x="146904" y="125545"/>
                  </a:lnTo>
                  <a:lnTo>
                    <a:pt x="148424" y="133523"/>
                  </a:lnTo>
                  <a:lnTo>
                    <a:pt x="147097" y="141181"/>
                  </a:lnTo>
                  <a:lnTo>
                    <a:pt x="143873" y="148626"/>
                  </a:lnTo>
                  <a:lnTo>
                    <a:pt x="130933" y="160018"/>
                  </a:lnTo>
                  <a:lnTo>
                    <a:pt x="112313" y="167811"/>
                  </a:lnTo>
                  <a:lnTo>
                    <a:pt x="62232" y="172814"/>
                  </a:lnTo>
                  <a:lnTo>
                    <a:pt x="11084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74228" y="252683"/>
              <a:ext cx="15990" cy="336913"/>
            </a:xfrm>
            <a:custGeom>
              <a:avLst/>
              <a:gdLst/>
              <a:ahLst/>
              <a:cxnLst/>
              <a:rect l="0" t="0" r="0" b="0"/>
              <a:pathLst>
                <a:path w="15990" h="336913">
                  <a:moveTo>
                    <a:pt x="15989" y="0"/>
                  </a:moveTo>
                  <a:lnTo>
                    <a:pt x="7656" y="48931"/>
                  </a:lnTo>
                  <a:lnTo>
                    <a:pt x="6111" y="99896"/>
                  </a:lnTo>
                  <a:lnTo>
                    <a:pt x="0" y="163232"/>
                  </a:lnTo>
                  <a:lnTo>
                    <a:pt x="3933" y="226650"/>
                  </a:lnTo>
                  <a:lnTo>
                    <a:pt x="10748" y="281207"/>
                  </a:lnTo>
                  <a:lnTo>
                    <a:pt x="1598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95461" y="379025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27420" y="5590"/>
                  </a:lnTo>
                  <a:lnTo>
                    <a:pt x="76035" y="10723"/>
                  </a:lnTo>
                  <a:lnTo>
                    <a:pt x="27064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3782" y="673835"/>
              <a:ext cx="3032208" cy="105274"/>
            </a:xfrm>
            <a:custGeom>
              <a:avLst/>
              <a:gdLst/>
              <a:ahLst/>
              <a:cxnLst/>
              <a:rect l="0" t="0" r="0" b="0"/>
              <a:pathLst>
                <a:path w="3032208" h="105274">
                  <a:moveTo>
                    <a:pt x="3032207" y="31574"/>
                  </a:moveTo>
                  <a:lnTo>
                    <a:pt x="2989515" y="28454"/>
                  </a:lnTo>
                  <a:lnTo>
                    <a:pt x="2936687" y="22509"/>
                  </a:lnTo>
                  <a:lnTo>
                    <a:pt x="2887052" y="21479"/>
                  </a:lnTo>
                  <a:lnTo>
                    <a:pt x="2829711" y="21174"/>
                  </a:lnTo>
                  <a:lnTo>
                    <a:pt x="2768267" y="15494"/>
                  </a:lnTo>
                  <a:lnTo>
                    <a:pt x="2723438" y="12729"/>
                  </a:lnTo>
                  <a:lnTo>
                    <a:pt x="2676217" y="11500"/>
                  </a:lnTo>
                  <a:lnTo>
                    <a:pt x="2627935" y="10954"/>
                  </a:lnTo>
                  <a:lnTo>
                    <a:pt x="2582299" y="10711"/>
                  </a:lnTo>
                  <a:lnTo>
                    <a:pt x="2523385" y="10574"/>
                  </a:lnTo>
                  <a:lnTo>
                    <a:pt x="2466934" y="10534"/>
                  </a:lnTo>
                  <a:lnTo>
                    <a:pt x="2407704" y="10522"/>
                  </a:lnTo>
                  <a:lnTo>
                    <a:pt x="2351160" y="10518"/>
                  </a:lnTo>
                  <a:lnTo>
                    <a:pt x="2288783" y="10517"/>
                  </a:lnTo>
                  <a:lnTo>
                    <a:pt x="2227017" y="10517"/>
                  </a:lnTo>
                  <a:lnTo>
                    <a:pt x="2166212" y="7397"/>
                  </a:lnTo>
                  <a:lnTo>
                    <a:pt x="2109201" y="2184"/>
                  </a:lnTo>
                  <a:lnTo>
                    <a:pt x="2063972" y="964"/>
                  </a:lnTo>
                  <a:lnTo>
                    <a:pt x="2016574" y="422"/>
                  </a:lnTo>
                  <a:lnTo>
                    <a:pt x="1960619" y="117"/>
                  </a:lnTo>
                  <a:lnTo>
                    <a:pt x="1897636" y="26"/>
                  </a:lnTo>
                  <a:lnTo>
                    <a:pt x="1843880" y="0"/>
                  </a:lnTo>
                  <a:lnTo>
                    <a:pt x="1784964" y="1160"/>
                  </a:lnTo>
                  <a:lnTo>
                    <a:pt x="1721828" y="9054"/>
                  </a:lnTo>
                  <a:lnTo>
                    <a:pt x="1663887" y="10083"/>
                  </a:lnTo>
                  <a:lnTo>
                    <a:pt x="1618440" y="10324"/>
                  </a:lnTo>
                  <a:lnTo>
                    <a:pt x="1559294" y="13579"/>
                  </a:lnTo>
                  <a:lnTo>
                    <a:pt x="1502278" y="19571"/>
                  </a:lnTo>
                  <a:lnTo>
                    <a:pt x="1443247" y="20608"/>
                  </a:lnTo>
                  <a:lnTo>
                    <a:pt x="1397545" y="20851"/>
                  </a:lnTo>
                  <a:lnTo>
                    <a:pt x="1351107" y="22129"/>
                  </a:lnTo>
                  <a:lnTo>
                    <a:pt x="1287841" y="28255"/>
                  </a:lnTo>
                  <a:lnTo>
                    <a:pt x="1234911" y="30591"/>
                  </a:lnTo>
                  <a:lnTo>
                    <a:pt x="1173604" y="32452"/>
                  </a:lnTo>
                  <a:lnTo>
                    <a:pt x="1115957" y="39850"/>
                  </a:lnTo>
                  <a:lnTo>
                    <a:pt x="1064529" y="41435"/>
                  </a:lnTo>
                  <a:lnTo>
                    <a:pt x="1020606" y="41806"/>
                  </a:lnTo>
                  <a:lnTo>
                    <a:pt x="973788" y="41970"/>
                  </a:lnTo>
                  <a:lnTo>
                    <a:pt x="918160" y="42063"/>
                  </a:lnTo>
                  <a:lnTo>
                    <a:pt x="861168" y="49330"/>
                  </a:lnTo>
                  <a:lnTo>
                    <a:pt x="798873" y="51653"/>
                  </a:lnTo>
                  <a:lnTo>
                    <a:pt x="752408" y="52196"/>
                  </a:lnTo>
                  <a:lnTo>
                    <a:pt x="696978" y="52502"/>
                  </a:lnTo>
                  <a:lnTo>
                    <a:pt x="634151" y="52593"/>
                  </a:lnTo>
                  <a:lnTo>
                    <a:pt x="580440" y="52620"/>
                  </a:lnTo>
                  <a:lnTo>
                    <a:pt x="527606" y="59864"/>
                  </a:lnTo>
                  <a:lnTo>
                    <a:pt x="467083" y="62508"/>
                  </a:lnTo>
                  <a:lnTo>
                    <a:pt x="405507" y="66086"/>
                  </a:lnTo>
                  <a:lnTo>
                    <a:pt x="359210" y="70309"/>
                  </a:lnTo>
                  <a:lnTo>
                    <a:pt x="311337" y="72186"/>
                  </a:lnTo>
                  <a:lnTo>
                    <a:pt x="262764" y="73020"/>
                  </a:lnTo>
                  <a:lnTo>
                    <a:pt x="217390" y="73391"/>
                  </a:lnTo>
                  <a:lnTo>
                    <a:pt x="166707" y="74770"/>
                  </a:lnTo>
                  <a:lnTo>
                    <a:pt x="114428" y="82004"/>
                  </a:lnTo>
                  <a:lnTo>
                    <a:pt x="52677" y="92330"/>
                  </a:lnTo>
                  <a:lnTo>
                    <a:pt x="0" y="1052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979772" y="235004"/>
            <a:ext cx="4832581" cy="680650"/>
            <a:chOff x="3979772" y="235004"/>
            <a:chExt cx="4832581" cy="680650"/>
          </a:xfrm>
        </p:grpSpPr>
        <p:sp>
          <p:nvSpPr>
            <p:cNvPr id="22" name="Freeform 21"/>
            <p:cNvSpPr/>
            <p:nvPr/>
          </p:nvSpPr>
          <p:spPr>
            <a:xfrm>
              <a:off x="3979772" y="484310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52064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64115" y="235004"/>
              <a:ext cx="180395" cy="427260"/>
            </a:xfrm>
            <a:custGeom>
              <a:avLst/>
              <a:gdLst/>
              <a:ahLst/>
              <a:cxnLst/>
              <a:rect l="0" t="0" r="0" b="0"/>
              <a:pathLst>
                <a:path w="180395" h="427260">
                  <a:moveTo>
                    <a:pt x="10496" y="122964"/>
                  </a:moveTo>
                  <a:lnTo>
                    <a:pt x="10496" y="171895"/>
                  </a:lnTo>
                  <a:lnTo>
                    <a:pt x="10496" y="231026"/>
                  </a:lnTo>
                  <a:lnTo>
                    <a:pt x="10496" y="279245"/>
                  </a:lnTo>
                  <a:lnTo>
                    <a:pt x="10496" y="330577"/>
                  </a:lnTo>
                  <a:lnTo>
                    <a:pt x="17732" y="391918"/>
                  </a:lnTo>
                  <a:lnTo>
                    <a:pt x="18879" y="426743"/>
                  </a:lnTo>
                  <a:lnTo>
                    <a:pt x="17255" y="427259"/>
                  </a:lnTo>
                  <a:lnTo>
                    <a:pt x="15002" y="424093"/>
                  </a:lnTo>
                  <a:lnTo>
                    <a:pt x="4151" y="385391"/>
                  </a:lnTo>
                  <a:lnTo>
                    <a:pt x="794" y="332686"/>
                  </a:lnTo>
                  <a:lnTo>
                    <a:pt x="131" y="277215"/>
                  </a:lnTo>
                  <a:lnTo>
                    <a:pt x="0" y="221197"/>
                  </a:lnTo>
                  <a:lnTo>
                    <a:pt x="3094" y="161952"/>
                  </a:lnTo>
                  <a:lnTo>
                    <a:pt x="9034" y="99860"/>
                  </a:lnTo>
                  <a:lnTo>
                    <a:pt x="15652" y="62306"/>
                  </a:lnTo>
                  <a:lnTo>
                    <a:pt x="30611" y="28953"/>
                  </a:lnTo>
                  <a:lnTo>
                    <a:pt x="46343" y="13721"/>
                  </a:lnTo>
                  <a:lnTo>
                    <a:pt x="55450" y="8021"/>
                  </a:lnTo>
                  <a:lnTo>
                    <a:pt x="96216" y="0"/>
                  </a:lnTo>
                  <a:lnTo>
                    <a:pt x="122293" y="4363"/>
                  </a:lnTo>
                  <a:lnTo>
                    <a:pt x="134160" y="8802"/>
                  </a:lnTo>
                  <a:lnTo>
                    <a:pt x="150466" y="23092"/>
                  </a:lnTo>
                  <a:lnTo>
                    <a:pt x="176055" y="66452"/>
                  </a:lnTo>
                  <a:lnTo>
                    <a:pt x="180394" y="89659"/>
                  </a:lnTo>
                  <a:lnTo>
                    <a:pt x="173648" y="133153"/>
                  </a:lnTo>
                  <a:lnTo>
                    <a:pt x="158793" y="159389"/>
                  </a:lnTo>
                  <a:lnTo>
                    <a:pt x="139574" y="181980"/>
                  </a:lnTo>
                  <a:lnTo>
                    <a:pt x="113472" y="197902"/>
                  </a:lnTo>
                  <a:lnTo>
                    <a:pt x="56595" y="217422"/>
                  </a:lnTo>
                  <a:lnTo>
                    <a:pt x="10496" y="2282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76631" y="520286"/>
              <a:ext cx="182250" cy="162130"/>
            </a:xfrm>
            <a:custGeom>
              <a:avLst/>
              <a:gdLst/>
              <a:ahLst/>
              <a:cxnLst/>
              <a:rect l="0" t="0" r="0" b="0"/>
              <a:pathLst>
                <a:path w="182250" h="162130">
                  <a:moveTo>
                    <a:pt x="108550" y="27195"/>
                  </a:moveTo>
                  <a:lnTo>
                    <a:pt x="102961" y="10428"/>
                  </a:lnTo>
                  <a:lnTo>
                    <a:pt x="96635" y="5489"/>
                  </a:lnTo>
                  <a:lnTo>
                    <a:pt x="77128" y="0"/>
                  </a:lnTo>
                  <a:lnTo>
                    <a:pt x="55980" y="3800"/>
                  </a:lnTo>
                  <a:lnTo>
                    <a:pt x="45427" y="8089"/>
                  </a:lnTo>
                  <a:lnTo>
                    <a:pt x="30583" y="22213"/>
                  </a:lnTo>
                  <a:lnTo>
                    <a:pt x="15648" y="53015"/>
                  </a:lnTo>
                  <a:lnTo>
                    <a:pt x="122" y="105345"/>
                  </a:lnTo>
                  <a:lnTo>
                    <a:pt x="0" y="116730"/>
                  </a:lnTo>
                  <a:lnTo>
                    <a:pt x="6103" y="135619"/>
                  </a:lnTo>
                  <a:lnTo>
                    <a:pt x="22694" y="159407"/>
                  </a:lnTo>
                  <a:lnTo>
                    <a:pt x="30255" y="162129"/>
                  </a:lnTo>
                  <a:lnTo>
                    <a:pt x="48016" y="158916"/>
                  </a:lnTo>
                  <a:lnTo>
                    <a:pt x="64488" y="146569"/>
                  </a:lnTo>
                  <a:lnTo>
                    <a:pt x="78439" y="129383"/>
                  </a:lnTo>
                  <a:lnTo>
                    <a:pt x="88538" y="110047"/>
                  </a:lnTo>
                  <a:lnTo>
                    <a:pt x="95212" y="73841"/>
                  </a:lnTo>
                  <a:lnTo>
                    <a:pt x="97318" y="69991"/>
                  </a:lnTo>
                  <a:lnTo>
                    <a:pt x="99892" y="72103"/>
                  </a:lnTo>
                  <a:lnTo>
                    <a:pt x="112224" y="91194"/>
                  </a:lnTo>
                  <a:lnTo>
                    <a:pt x="163675" y="144211"/>
                  </a:lnTo>
                  <a:lnTo>
                    <a:pt x="182249" y="1535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04287" y="558010"/>
              <a:ext cx="17766" cy="126343"/>
            </a:xfrm>
            <a:custGeom>
              <a:avLst/>
              <a:gdLst/>
              <a:ahLst/>
              <a:cxnLst/>
              <a:rect l="0" t="0" r="0" b="0"/>
              <a:pathLst>
                <a:path w="17766" h="126343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8353" y="108517"/>
                  </a:lnTo>
                  <a:lnTo>
                    <a:pt x="1776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00994" y="4632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09404" y="413228"/>
              <a:ext cx="112690" cy="292686"/>
            </a:xfrm>
            <a:custGeom>
              <a:avLst/>
              <a:gdLst/>
              <a:ahLst/>
              <a:cxnLst/>
              <a:rect l="0" t="0" r="0" b="0"/>
              <a:pathLst>
                <a:path w="112690" h="292686">
                  <a:moveTo>
                    <a:pt x="102161" y="207953"/>
                  </a:moveTo>
                  <a:lnTo>
                    <a:pt x="92585" y="183906"/>
                  </a:lnTo>
                  <a:lnTo>
                    <a:pt x="81917" y="169579"/>
                  </a:lnTo>
                  <a:lnTo>
                    <a:pt x="73457" y="165993"/>
                  </a:lnTo>
                  <a:lnTo>
                    <a:pt x="51579" y="165127"/>
                  </a:lnTo>
                  <a:lnTo>
                    <a:pt x="32497" y="171762"/>
                  </a:lnTo>
                  <a:lnTo>
                    <a:pt x="24132" y="176806"/>
                  </a:lnTo>
                  <a:lnTo>
                    <a:pt x="11720" y="191770"/>
                  </a:lnTo>
                  <a:lnTo>
                    <a:pt x="3473" y="211289"/>
                  </a:lnTo>
                  <a:lnTo>
                    <a:pt x="0" y="247416"/>
                  </a:lnTo>
                  <a:lnTo>
                    <a:pt x="3334" y="269946"/>
                  </a:lnTo>
                  <a:lnTo>
                    <a:pt x="8200" y="278527"/>
                  </a:lnTo>
                  <a:lnTo>
                    <a:pt x="22966" y="291182"/>
                  </a:lnTo>
                  <a:lnTo>
                    <a:pt x="30647" y="292685"/>
                  </a:lnTo>
                  <a:lnTo>
                    <a:pt x="38107" y="291347"/>
                  </a:lnTo>
                  <a:lnTo>
                    <a:pt x="52635" y="283621"/>
                  </a:lnTo>
                  <a:lnTo>
                    <a:pt x="66891" y="272389"/>
                  </a:lnTo>
                  <a:lnTo>
                    <a:pt x="82482" y="247322"/>
                  </a:lnTo>
                  <a:lnTo>
                    <a:pt x="101880" y="193943"/>
                  </a:lnTo>
                  <a:lnTo>
                    <a:pt x="110554" y="140585"/>
                  </a:lnTo>
                  <a:lnTo>
                    <a:pt x="112267" y="77749"/>
                  </a:lnTo>
                  <a:lnTo>
                    <a:pt x="109486" y="19064"/>
                  </a:lnTo>
                  <a:lnTo>
                    <a:pt x="107044" y="4818"/>
                  </a:lnTo>
                  <a:lnTo>
                    <a:pt x="104246" y="0"/>
                  </a:lnTo>
                  <a:lnTo>
                    <a:pt x="101212" y="1467"/>
                  </a:lnTo>
                  <a:lnTo>
                    <a:pt x="98019" y="7125"/>
                  </a:lnTo>
                  <a:lnTo>
                    <a:pt x="92894" y="64298"/>
                  </a:lnTo>
                  <a:lnTo>
                    <a:pt x="88762" y="123078"/>
                  </a:lnTo>
                  <a:lnTo>
                    <a:pt x="85677" y="151513"/>
                  </a:lnTo>
                  <a:lnTo>
                    <a:pt x="93229" y="204777"/>
                  </a:lnTo>
                  <a:lnTo>
                    <a:pt x="112689" y="260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29743" y="554991"/>
              <a:ext cx="129263" cy="123196"/>
            </a:xfrm>
            <a:custGeom>
              <a:avLst/>
              <a:gdLst/>
              <a:ahLst/>
              <a:cxnLst/>
              <a:rect l="0" t="0" r="0" b="0"/>
              <a:pathLst>
                <a:path w="129263" h="123196">
                  <a:moveTo>
                    <a:pt x="129262" y="13547"/>
                  </a:moveTo>
                  <a:lnTo>
                    <a:pt x="112494" y="2369"/>
                  </a:lnTo>
                  <a:lnTo>
                    <a:pt x="94904" y="0"/>
                  </a:lnTo>
                  <a:lnTo>
                    <a:pt x="49425" y="8012"/>
                  </a:lnTo>
                  <a:lnTo>
                    <a:pt x="20339" y="23086"/>
                  </a:lnTo>
                  <a:lnTo>
                    <a:pt x="7542" y="38844"/>
                  </a:lnTo>
                  <a:lnTo>
                    <a:pt x="2492" y="47959"/>
                  </a:lnTo>
                  <a:lnTo>
                    <a:pt x="0" y="67446"/>
                  </a:lnTo>
                  <a:lnTo>
                    <a:pt x="3962" y="87805"/>
                  </a:lnTo>
                  <a:lnTo>
                    <a:pt x="13522" y="108552"/>
                  </a:lnTo>
                  <a:lnTo>
                    <a:pt x="22856" y="115488"/>
                  </a:lnTo>
                  <a:lnTo>
                    <a:pt x="48825" y="123195"/>
                  </a:lnTo>
                  <a:lnTo>
                    <a:pt x="85151" y="121945"/>
                  </a:lnTo>
                  <a:lnTo>
                    <a:pt x="95176" y="116228"/>
                  </a:lnTo>
                  <a:lnTo>
                    <a:pt x="112553" y="97398"/>
                  </a:lnTo>
                  <a:lnTo>
                    <a:pt x="121836" y="73431"/>
                  </a:lnTo>
                  <a:lnTo>
                    <a:pt x="124792" y="48351"/>
                  </a:lnTo>
                  <a:lnTo>
                    <a:pt x="118734" y="3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80062" y="557935"/>
              <a:ext cx="172010" cy="147475"/>
            </a:xfrm>
            <a:custGeom>
              <a:avLst/>
              <a:gdLst/>
              <a:ahLst/>
              <a:cxnLst/>
              <a:rect l="0" t="0" r="0" b="0"/>
              <a:pathLst>
                <a:path w="172010" h="147475">
                  <a:moveTo>
                    <a:pt x="0" y="75"/>
                  </a:moveTo>
                  <a:lnTo>
                    <a:pt x="15641" y="18056"/>
                  </a:lnTo>
                  <a:lnTo>
                    <a:pt x="50335" y="76406"/>
                  </a:lnTo>
                  <a:lnTo>
                    <a:pt x="66225" y="116408"/>
                  </a:lnTo>
                  <a:lnTo>
                    <a:pt x="66376" y="120914"/>
                  </a:lnTo>
                  <a:lnTo>
                    <a:pt x="64138" y="121579"/>
                  </a:lnTo>
                  <a:lnTo>
                    <a:pt x="60306" y="119682"/>
                  </a:lnTo>
                  <a:lnTo>
                    <a:pt x="52929" y="108216"/>
                  </a:lnTo>
                  <a:lnTo>
                    <a:pt x="46921" y="90251"/>
                  </a:lnTo>
                  <a:lnTo>
                    <a:pt x="44708" y="55000"/>
                  </a:lnTo>
                  <a:lnTo>
                    <a:pt x="48336" y="32675"/>
                  </a:lnTo>
                  <a:lnTo>
                    <a:pt x="60087" y="14174"/>
                  </a:lnTo>
                  <a:lnTo>
                    <a:pt x="68134" y="5965"/>
                  </a:lnTo>
                  <a:lnTo>
                    <a:pt x="77008" y="1662"/>
                  </a:lnTo>
                  <a:lnTo>
                    <a:pt x="96227" y="0"/>
                  </a:lnTo>
                  <a:lnTo>
                    <a:pt x="113348" y="6281"/>
                  </a:lnTo>
                  <a:lnTo>
                    <a:pt x="121189" y="11231"/>
                  </a:lnTo>
                  <a:lnTo>
                    <a:pt x="133020" y="26090"/>
                  </a:lnTo>
                  <a:lnTo>
                    <a:pt x="161147" y="81663"/>
                  </a:lnTo>
                  <a:lnTo>
                    <a:pt x="172009" y="113936"/>
                  </a:lnTo>
                  <a:lnTo>
                    <a:pt x="168456" y="1474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01160" y="326383"/>
              <a:ext cx="10530" cy="368498"/>
            </a:xfrm>
            <a:custGeom>
              <a:avLst/>
              <a:gdLst/>
              <a:ahLst/>
              <a:cxnLst/>
              <a:rect l="0" t="0" r="0" b="0"/>
              <a:pathLst>
                <a:path w="10530" h="368498">
                  <a:moveTo>
                    <a:pt x="0" y="0"/>
                  </a:moveTo>
                  <a:lnTo>
                    <a:pt x="5590" y="58617"/>
                  </a:lnTo>
                  <a:lnTo>
                    <a:pt x="9065" y="104585"/>
                  </a:lnTo>
                  <a:lnTo>
                    <a:pt x="10095" y="160840"/>
                  </a:lnTo>
                  <a:lnTo>
                    <a:pt x="10400" y="216372"/>
                  </a:lnTo>
                  <a:lnTo>
                    <a:pt x="10503" y="279133"/>
                  </a:lnTo>
                  <a:lnTo>
                    <a:pt x="10523" y="333471"/>
                  </a:lnTo>
                  <a:lnTo>
                    <a:pt x="10529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74860" y="589595"/>
              <a:ext cx="31586" cy="63172"/>
            </a:xfrm>
            <a:custGeom>
              <a:avLst/>
              <a:gdLst/>
              <a:ahLst/>
              <a:cxnLst/>
              <a:rect l="0" t="0" r="0" b="0"/>
              <a:pathLst>
                <a:path w="31586" h="63172">
                  <a:moveTo>
                    <a:pt x="0" y="0"/>
                  </a:moveTo>
                  <a:lnTo>
                    <a:pt x="17958" y="50366"/>
                  </a:lnTo>
                  <a:lnTo>
                    <a:pt x="31585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32746" y="526424"/>
              <a:ext cx="157928" cy="368499"/>
            </a:xfrm>
            <a:custGeom>
              <a:avLst/>
              <a:gdLst/>
              <a:ahLst/>
              <a:cxnLst/>
              <a:rect l="0" t="0" r="0" b="0"/>
              <a:pathLst>
                <a:path w="157928" h="368499">
                  <a:moveTo>
                    <a:pt x="157927" y="0"/>
                  </a:moveTo>
                  <a:lnTo>
                    <a:pt x="141116" y="19151"/>
                  </a:lnTo>
                  <a:lnTo>
                    <a:pt x="114019" y="73218"/>
                  </a:lnTo>
                  <a:lnTo>
                    <a:pt x="98604" y="130190"/>
                  </a:lnTo>
                  <a:lnTo>
                    <a:pt x="80763" y="188634"/>
                  </a:lnTo>
                  <a:lnTo>
                    <a:pt x="52218" y="247095"/>
                  </a:lnTo>
                  <a:lnTo>
                    <a:pt x="29768" y="304916"/>
                  </a:lnTo>
                  <a:lnTo>
                    <a:pt x="13109" y="341080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056943" y="541892"/>
              <a:ext cx="121883" cy="156667"/>
            </a:xfrm>
            <a:custGeom>
              <a:avLst/>
              <a:gdLst/>
              <a:ahLst/>
              <a:cxnLst/>
              <a:rect l="0" t="0" r="0" b="0"/>
              <a:pathLst>
                <a:path w="121883" h="156667">
                  <a:moveTo>
                    <a:pt x="91699" y="5589"/>
                  </a:moveTo>
                  <a:lnTo>
                    <a:pt x="74932" y="0"/>
                  </a:lnTo>
                  <a:lnTo>
                    <a:pt x="57341" y="376"/>
                  </a:lnTo>
                  <a:lnTo>
                    <a:pt x="38994" y="5612"/>
                  </a:lnTo>
                  <a:lnTo>
                    <a:pt x="23041" y="15738"/>
                  </a:lnTo>
                  <a:lnTo>
                    <a:pt x="11272" y="34276"/>
                  </a:lnTo>
                  <a:lnTo>
                    <a:pt x="3311" y="58114"/>
                  </a:lnTo>
                  <a:lnTo>
                    <a:pt x="0" y="96671"/>
                  </a:lnTo>
                  <a:lnTo>
                    <a:pt x="3371" y="119770"/>
                  </a:lnTo>
                  <a:lnTo>
                    <a:pt x="8247" y="128503"/>
                  </a:lnTo>
                  <a:lnTo>
                    <a:pt x="23024" y="141326"/>
                  </a:lnTo>
                  <a:lnTo>
                    <a:pt x="51074" y="155122"/>
                  </a:lnTo>
                  <a:lnTo>
                    <a:pt x="71304" y="156666"/>
                  </a:lnTo>
                  <a:lnTo>
                    <a:pt x="81612" y="155440"/>
                  </a:lnTo>
                  <a:lnTo>
                    <a:pt x="99304" y="144719"/>
                  </a:lnTo>
                  <a:lnTo>
                    <a:pt x="107298" y="136947"/>
                  </a:lnTo>
                  <a:lnTo>
                    <a:pt x="116180" y="115833"/>
                  </a:lnTo>
                  <a:lnTo>
                    <a:pt x="121882" y="64151"/>
                  </a:lnTo>
                  <a:lnTo>
                    <a:pt x="116422" y="39806"/>
                  </a:lnTo>
                  <a:lnTo>
                    <a:pt x="107367" y="2079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01285" y="547780"/>
              <a:ext cx="168457" cy="157630"/>
            </a:xfrm>
            <a:custGeom>
              <a:avLst/>
              <a:gdLst/>
              <a:ahLst/>
              <a:cxnLst/>
              <a:rect l="0" t="0" r="0" b="0"/>
              <a:pathLst>
                <a:path w="168457" h="157630">
                  <a:moveTo>
                    <a:pt x="0" y="10230"/>
                  </a:moveTo>
                  <a:lnTo>
                    <a:pt x="25194" y="64105"/>
                  </a:lnTo>
                  <a:lnTo>
                    <a:pt x="48880" y="126152"/>
                  </a:lnTo>
                  <a:lnTo>
                    <a:pt x="56040" y="147148"/>
                  </a:lnTo>
                  <a:lnTo>
                    <a:pt x="56077" y="151812"/>
                  </a:lnTo>
                  <a:lnTo>
                    <a:pt x="53762" y="152581"/>
                  </a:lnTo>
                  <a:lnTo>
                    <a:pt x="49879" y="150754"/>
                  </a:lnTo>
                  <a:lnTo>
                    <a:pt x="42446" y="139366"/>
                  </a:lnTo>
                  <a:lnTo>
                    <a:pt x="28142" y="97869"/>
                  </a:lnTo>
                  <a:lnTo>
                    <a:pt x="27325" y="74917"/>
                  </a:lnTo>
                  <a:lnTo>
                    <a:pt x="30744" y="25997"/>
                  </a:lnTo>
                  <a:lnTo>
                    <a:pt x="35704" y="16062"/>
                  </a:lnTo>
                  <a:lnTo>
                    <a:pt x="53693" y="1904"/>
                  </a:lnTo>
                  <a:lnTo>
                    <a:pt x="63871" y="0"/>
                  </a:lnTo>
                  <a:lnTo>
                    <a:pt x="84539" y="4123"/>
                  </a:lnTo>
                  <a:lnTo>
                    <a:pt x="102303" y="16875"/>
                  </a:lnTo>
                  <a:lnTo>
                    <a:pt x="147137" y="73984"/>
                  </a:lnTo>
                  <a:lnTo>
                    <a:pt x="158981" y="95887"/>
                  </a:lnTo>
                  <a:lnTo>
                    <a:pt x="168456" y="1576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87791" y="410611"/>
              <a:ext cx="8334" cy="336913"/>
            </a:xfrm>
            <a:custGeom>
              <a:avLst/>
              <a:gdLst/>
              <a:ahLst/>
              <a:cxnLst/>
              <a:rect l="0" t="0" r="0" b="0"/>
              <a:pathLst>
                <a:path w="8334" h="336913">
                  <a:moveTo>
                    <a:pt x="8333" y="0"/>
                  </a:moveTo>
                  <a:lnTo>
                    <a:pt x="5213" y="48931"/>
                  </a:lnTo>
                  <a:lnTo>
                    <a:pt x="0" y="96776"/>
                  </a:lnTo>
                  <a:lnTo>
                    <a:pt x="1575" y="147997"/>
                  </a:lnTo>
                  <a:lnTo>
                    <a:pt x="6331" y="200219"/>
                  </a:lnTo>
                  <a:lnTo>
                    <a:pt x="7740" y="252736"/>
                  </a:lnTo>
                  <a:lnTo>
                    <a:pt x="8157" y="299103"/>
                  </a:lnTo>
                  <a:lnTo>
                    <a:pt x="833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69782" y="568538"/>
              <a:ext cx="242157" cy="1"/>
            </a:xfrm>
            <a:custGeom>
              <a:avLst/>
              <a:gdLst/>
              <a:ahLst/>
              <a:cxnLst/>
              <a:rect l="0" t="0" r="0" b="0"/>
              <a:pathLst>
                <a:path w="242157" h="1">
                  <a:moveTo>
                    <a:pt x="242156" y="0"/>
                  </a:moveTo>
                  <a:lnTo>
                    <a:pt x="183539" y="0"/>
                  </a:lnTo>
                  <a:lnTo>
                    <a:pt x="128195" y="0"/>
                  </a:lnTo>
                  <a:lnTo>
                    <a:pt x="79188" y="0"/>
                  </a:lnTo>
                  <a:lnTo>
                    <a:pt x="2270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790880" y="357968"/>
              <a:ext cx="305328" cy="353883"/>
            </a:xfrm>
            <a:custGeom>
              <a:avLst/>
              <a:gdLst/>
              <a:ahLst/>
              <a:cxnLst/>
              <a:rect l="0" t="0" r="0" b="0"/>
              <a:pathLst>
                <a:path w="305328" h="353883">
                  <a:moveTo>
                    <a:pt x="0" y="0"/>
                  </a:moveTo>
                  <a:lnTo>
                    <a:pt x="0" y="48931"/>
                  </a:lnTo>
                  <a:lnTo>
                    <a:pt x="5590" y="102473"/>
                  </a:lnTo>
                  <a:lnTo>
                    <a:pt x="9066" y="152805"/>
                  </a:lnTo>
                  <a:lnTo>
                    <a:pt x="15685" y="200994"/>
                  </a:lnTo>
                  <a:lnTo>
                    <a:pt x="19466" y="250497"/>
                  </a:lnTo>
                  <a:lnTo>
                    <a:pt x="26809" y="310051"/>
                  </a:lnTo>
                  <a:lnTo>
                    <a:pt x="24393" y="334332"/>
                  </a:lnTo>
                  <a:lnTo>
                    <a:pt x="23282" y="337532"/>
                  </a:lnTo>
                  <a:lnTo>
                    <a:pt x="22046" y="328609"/>
                  </a:lnTo>
                  <a:lnTo>
                    <a:pt x="32641" y="266510"/>
                  </a:lnTo>
                  <a:lnTo>
                    <a:pt x="40244" y="244791"/>
                  </a:lnTo>
                  <a:lnTo>
                    <a:pt x="51422" y="227339"/>
                  </a:lnTo>
                  <a:lnTo>
                    <a:pt x="58848" y="222920"/>
                  </a:lnTo>
                  <a:lnTo>
                    <a:pt x="76458" y="221128"/>
                  </a:lnTo>
                  <a:lnTo>
                    <a:pt x="92864" y="227351"/>
                  </a:lnTo>
                  <a:lnTo>
                    <a:pt x="100514" y="232286"/>
                  </a:lnTo>
                  <a:lnTo>
                    <a:pt x="122459" y="261588"/>
                  </a:lnTo>
                  <a:lnTo>
                    <a:pt x="146426" y="315641"/>
                  </a:lnTo>
                  <a:lnTo>
                    <a:pt x="150260" y="326241"/>
                  </a:lnTo>
                  <a:lnTo>
                    <a:pt x="152816" y="328628"/>
                  </a:lnTo>
                  <a:lnTo>
                    <a:pt x="154520" y="325541"/>
                  </a:lnTo>
                  <a:lnTo>
                    <a:pt x="155656" y="318803"/>
                  </a:lnTo>
                  <a:lnTo>
                    <a:pt x="163157" y="305077"/>
                  </a:lnTo>
                  <a:lnTo>
                    <a:pt x="183654" y="284196"/>
                  </a:lnTo>
                  <a:lnTo>
                    <a:pt x="211954" y="266310"/>
                  </a:lnTo>
                  <a:lnTo>
                    <a:pt x="239447" y="250483"/>
                  </a:lnTo>
                  <a:lnTo>
                    <a:pt x="253820" y="236498"/>
                  </a:lnTo>
                  <a:lnTo>
                    <a:pt x="264108" y="218584"/>
                  </a:lnTo>
                  <a:lnTo>
                    <a:pt x="264980" y="208894"/>
                  </a:lnTo>
                  <a:lnTo>
                    <a:pt x="259709" y="188768"/>
                  </a:lnTo>
                  <a:lnTo>
                    <a:pt x="252688" y="181998"/>
                  </a:lnTo>
                  <a:lnTo>
                    <a:pt x="232409" y="174475"/>
                  </a:lnTo>
                  <a:lnTo>
                    <a:pt x="210918" y="174251"/>
                  </a:lnTo>
                  <a:lnTo>
                    <a:pt x="200273" y="175829"/>
                  </a:lnTo>
                  <a:lnTo>
                    <a:pt x="182207" y="186941"/>
                  </a:lnTo>
                  <a:lnTo>
                    <a:pt x="151545" y="222670"/>
                  </a:lnTo>
                  <a:lnTo>
                    <a:pt x="146512" y="245974"/>
                  </a:lnTo>
                  <a:lnTo>
                    <a:pt x="152813" y="293473"/>
                  </a:lnTo>
                  <a:lnTo>
                    <a:pt x="167591" y="320402"/>
                  </a:lnTo>
                  <a:lnTo>
                    <a:pt x="192376" y="343199"/>
                  </a:lnTo>
                  <a:lnTo>
                    <a:pt x="214962" y="351405"/>
                  </a:lnTo>
                  <a:lnTo>
                    <a:pt x="240599" y="353882"/>
                  </a:lnTo>
                  <a:lnTo>
                    <a:pt x="277830" y="348699"/>
                  </a:lnTo>
                  <a:lnTo>
                    <a:pt x="30532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22591" y="508873"/>
              <a:ext cx="129588" cy="406781"/>
            </a:xfrm>
            <a:custGeom>
              <a:avLst/>
              <a:gdLst/>
              <a:ahLst/>
              <a:cxnLst/>
              <a:rect l="0" t="0" r="0" b="0"/>
              <a:pathLst>
                <a:path w="129588" h="406781">
                  <a:moveTo>
                    <a:pt x="0" y="112308"/>
                  </a:moveTo>
                  <a:lnTo>
                    <a:pt x="3119" y="166452"/>
                  </a:lnTo>
                  <a:lnTo>
                    <a:pt x="9064" y="226988"/>
                  </a:lnTo>
                  <a:lnTo>
                    <a:pt x="15684" y="277959"/>
                  </a:lnTo>
                  <a:lnTo>
                    <a:pt x="19995" y="339178"/>
                  </a:lnTo>
                  <a:lnTo>
                    <a:pt x="23966" y="393211"/>
                  </a:lnTo>
                  <a:lnTo>
                    <a:pt x="26506" y="404862"/>
                  </a:lnTo>
                  <a:lnTo>
                    <a:pt x="28199" y="406780"/>
                  </a:lnTo>
                  <a:lnTo>
                    <a:pt x="30916" y="370950"/>
                  </a:lnTo>
                  <a:lnTo>
                    <a:pt x="31453" y="318466"/>
                  </a:lnTo>
                  <a:lnTo>
                    <a:pt x="23235" y="257393"/>
                  </a:lnTo>
                  <a:lnTo>
                    <a:pt x="15898" y="203098"/>
                  </a:lnTo>
                  <a:lnTo>
                    <a:pt x="10419" y="140077"/>
                  </a:lnTo>
                  <a:lnTo>
                    <a:pt x="2404" y="81355"/>
                  </a:lnTo>
                  <a:lnTo>
                    <a:pt x="3831" y="41915"/>
                  </a:lnTo>
                  <a:lnTo>
                    <a:pt x="6064" y="30285"/>
                  </a:lnTo>
                  <a:lnTo>
                    <a:pt x="11061" y="21361"/>
                  </a:lnTo>
                  <a:lnTo>
                    <a:pt x="25972" y="8326"/>
                  </a:lnTo>
                  <a:lnTo>
                    <a:pt x="47418" y="1753"/>
                  </a:lnTo>
                  <a:lnTo>
                    <a:pt x="59687" y="0"/>
                  </a:lnTo>
                  <a:lnTo>
                    <a:pt x="70208" y="2341"/>
                  </a:lnTo>
                  <a:lnTo>
                    <a:pt x="88135" y="14301"/>
                  </a:lnTo>
                  <a:lnTo>
                    <a:pt x="105792" y="40765"/>
                  </a:lnTo>
                  <a:lnTo>
                    <a:pt x="125946" y="94654"/>
                  </a:lnTo>
                  <a:lnTo>
                    <a:pt x="129587" y="107558"/>
                  </a:lnTo>
                  <a:lnTo>
                    <a:pt x="127394" y="134373"/>
                  </a:lnTo>
                  <a:lnTo>
                    <a:pt x="118620" y="159549"/>
                  </a:lnTo>
                  <a:lnTo>
                    <a:pt x="106922" y="178538"/>
                  </a:lnTo>
                  <a:lnTo>
                    <a:pt x="98187" y="184537"/>
                  </a:lnTo>
                  <a:lnTo>
                    <a:pt x="76004" y="191203"/>
                  </a:lnTo>
                  <a:lnTo>
                    <a:pt x="56786" y="191046"/>
                  </a:lnTo>
                  <a:lnTo>
                    <a:pt x="31585" y="1860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604874" y="531346"/>
              <a:ext cx="91458" cy="151841"/>
            </a:xfrm>
            <a:custGeom>
              <a:avLst/>
              <a:gdLst/>
              <a:ahLst/>
              <a:cxnLst/>
              <a:rect l="0" t="0" r="0" b="0"/>
              <a:pathLst>
                <a:path w="91458" h="151841">
                  <a:moveTo>
                    <a:pt x="7229" y="47721"/>
                  </a:moveTo>
                  <a:lnTo>
                    <a:pt x="12818" y="109813"/>
                  </a:lnTo>
                  <a:lnTo>
                    <a:pt x="22848" y="151840"/>
                  </a:lnTo>
                  <a:lnTo>
                    <a:pt x="3887" y="100689"/>
                  </a:lnTo>
                  <a:lnTo>
                    <a:pt x="0" y="61985"/>
                  </a:lnTo>
                  <a:lnTo>
                    <a:pt x="3237" y="38853"/>
                  </a:lnTo>
                  <a:lnTo>
                    <a:pt x="14813" y="19993"/>
                  </a:lnTo>
                  <a:lnTo>
                    <a:pt x="22814" y="11688"/>
                  </a:lnTo>
                  <a:lnTo>
                    <a:pt x="44181" y="2461"/>
                  </a:lnTo>
                  <a:lnTo>
                    <a:pt x="56431" y="0"/>
                  </a:lnTo>
                  <a:lnTo>
                    <a:pt x="65767" y="699"/>
                  </a:lnTo>
                  <a:lnTo>
                    <a:pt x="73160" y="3505"/>
                  </a:lnTo>
                  <a:lnTo>
                    <a:pt x="91457" y="161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748974" y="579067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8333" y="37478"/>
                  </a:lnTo>
                  <a:lnTo>
                    <a:pt x="15683" y="83312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738446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843730" y="550344"/>
              <a:ext cx="147401" cy="165594"/>
            </a:xfrm>
            <a:custGeom>
              <a:avLst/>
              <a:gdLst/>
              <a:ahLst/>
              <a:cxnLst/>
              <a:rect l="0" t="0" r="0" b="0"/>
              <a:pathLst>
                <a:path w="147401" h="165594">
                  <a:moveTo>
                    <a:pt x="0" y="81365"/>
                  </a:moveTo>
                  <a:lnTo>
                    <a:pt x="8334" y="118843"/>
                  </a:lnTo>
                  <a:lnTo>
                    <a:pt x="8383" y="135457"/>
                  </a:lnTo>
                  <a:lnTo>
                    <a:pt x="6759" y="134974"/>
                  </a:lnTo>
                  <a:lnTo>
                    <a:pt x="4506" y="131142"/>
                  </a:lnTo>
                  <a:lnTo>
                    <a:pt x="594" y="78677"/>
                  </a:lnTo>
                  <a:lnTo>
                    <a:pt x="3296" y="41574"/>
                  </a:lnTo>
                  <a:lnTo>
                    <a:pt x="5707" y="30272"/>
                  </a:lnTo>
                  <a:lnTo>
                    <a:pt x="17745" y="11474"/>
                  </a:lnTo>
                  <a:lnTo>
                    <a:pt x="25867" y="3185"/>
                  </a:lnTo>
                  <a:lnTo>
                    <a:pt x="34793" y="0"/>
                  </a:lnTo>
                  <a:lnTo>
                    <a:pt x="44252" y="215"/>
                  </a:lnTo>
                  <a:lnTo>
                    <a:pt x="54069" y="2699"/>
                  </a:lnTo>
                  <a:lnTo>
                    <a:pt x="84651" y="22962"/>
                  </a:lnTo>
                  <a:lnTo>
                    <a:pt x="104761" y="51192"/>
                  </a:lnTo>
                  <a:lnTo>
                    <a:pt x="129498" y="113075"/>
                  </a:lnTo>
                  <a:lnTo>
                    <a:pt x="147400" y="1655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048154" y="540074"/>
              <a:ext cx="132489" cy="151412"/>
            </a:xfrm>
            <a:custGeom>
              <a:avLst/>
              <a:gdLst/>
              <a:ahLst/>
              <a:cxnLst/>
              <a:rect l="0" t="0" r="0" b="0"/>
              <a:pathLst>
                <a:path w="132489" h="151412">
                  <a:moveTo>
                    <a:pt x="111431" y="17936"/>
                  </a:moveTo>
                  <a:lnTo>
                    <a:pt x="100253" y="6757"/>
                  </a:lnTo>
                  <a:lnTo>
                    <a:pt x="82286" y="1269"/>
                  </a:lnTo>
                  <a:lnTo>
                    <a:pt x="59874" y="0"/>
                  </a:lnTo>
                  <a:lnTo>
                    <a:pt x="38214" y="3335"/>
                  </a:lnTo>
                  <a:lnTo>
                    <a:pt x="20009" y="14956"/>
                  </a:lnTo>
                  <a:lnTo>
                    <a:pt x="11879" y="22968"/>
                  </a:lnTo>
                  <a:lnTo>
                    <a:pt x="2846" y="44349"/>
                  </a:lnTo>
                  <a:lnTo>
                    <a:pt x="0" y="68280"/>
                  </a:lnTo>
                  <a:lnTo>
                    <a:pt x="2635" y="90614"/>
                  </a:lnTo>
                  <a:lnTo>
                    <a:pt x="16284" y="122918"/>
                  </a:lnTo>
                  <a:lnTo>
                    <a:pt x="31709" y="137904"/>
                  </a:lnTo>
                  <a:lnTo>
                    <a:pt x="51433" y="147294"/>
                  </a:lnTo>
                  <a:lnTo>
                    <a:pt x="87674" y="151411"/>
                  </a:lnTo>
                  <a:lnTo>
                    <a:pt x="132488" y="1442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254342" y="610652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3119" y="54145"/>
                  </a:lnTo>
                  <a:lnTo>
                    <a:pt x="16789" y="112285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264870" y="48431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381657" y="531831"/>
              <a:ext cx="137489" cy="361857"/>
            </a:xfrm>
            <a:custGeom>
              <a:avLst/>
              <a:gdLst/>
              <a:ahLst/>
              <a:cxnLst/>
              <a:rect l="0" t="0" r="0" b="0"/>
              <a:pathLst>
                <a:path w="137489" h="361857">
                  <a:moveTo>
                    <a:pt x="20084" y="163049"/>
                  </a:moveTo>
                  <a:lnTo>
                    <a:pt x="23203" y="211980"/>
                  </a:lnTo>
                  <a:lnTo>
                    <a:pt x="34738" y="271111"/>
                  </a:lnTo>
                  <a:lnTo>
                    <a:pt x="41046" y="333917"/>
                  </a:lnTo>
                  <a:lnTo>
                    <a:pt x="46168" y="359483"/>
                  </a:lnTo>
                  <a:lnTo>
                    <a:pt x="48002" y="361856"/>
                  </a:lnTo>
                  <a:lnTo>
                    <a:pt x="50039" y="348894"/>
                  </a:lnTo>
                  <a:lnTo>
                    <a:pt x="45597" y="319890"/>
                  </a:lnTo>
                  <a:lnTo>
                    <a:pt x="26380" y="261837"/>
                  </a:lnTo>
                  <a:lnTo>
                    <a:pt x="13891" y="211297"/>
                  </a:lnTo>
                  <a:lnTo>
                    <a:pt x="3951" y="160447"/>
                  </a:lnTo>
                  <a:lnTo>
                    <a:pt x="0" y="100751"/>
                  </a:lnTo>
                  <a:lnTo>
                    <a:pt x="4808" y="43899"/>
                  </a:lnTo>
                  <a:lnTo>
                    <a:pt x="13684" y="21966"/>
                  </a:lnTo>
                  <a:lnTo>
                    <a:pt x="19327" y="12842"/>
                  </a:lnTo>
                  <a:lnTo>
                    <a:pt x="28938" y="6759"/>
                  </a:lnTo>
                  <a:lnTo>
                    <a:pt x="55214" y="0"/>
                  </a:lnTo>
                  <a:lnTo>
                    <a:pt x="80151" y="3236"/>
                  </a:lnTo>
                  <a:lnTo>
                    <a:pt x="101763" y="13642"/>
                  </a:lnTo>
                  <a:lnTo>
                    <a:pt x="119166" y="29966"/>
                  </a:lnTo>
                  <a:lnTo>
                    <a:pt x="136529" y="58886"/>
                  </a:lnTo>
                  <a:lnTo>
                    <a:pt x="137488" y="69041"/>
                  </a:lnTo>
                  <a:lnTo>
                    <a:pt x="132315" y="89682"/>
                  </a:lnTo>
                  <a:lnTo>
                    <a:pt x="116249" y="115445"/>
                  </a:lnTo>
                  <a:lnTo>
                    <a:pt x="100259" y="127464"/>
                  </a:lnTo>
                  <a:lnTo>
                    <a:pt x="91081" y="132307"/>
                  </a:lnTo>
                  <a:lnTo>
                    <a:pt x="71526" y="134568"/>
                  </a:lnTo>
                  <a:lnTo>
                    <a:pt x="20084" y="1314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557014" y="525783"/>
              <a:ext cx="202697" cy="151068"/>
            </a:xfrm>
            <a:custGeom>
              <a:avLst/>
              <a:gdLst/>
              <a:ahLst/>
              <a:cxnLst/>
              <a:rect l="0" t="0" r="0" b="0"/>
              <a:pathLst>
                <a:path w="202697" h="151068">
                  <a:moveTo>
                    <a:pt x="97411" y="95398"/>
                  </a:moveTo>
                  <a:lnTo>
                    <a:pt x="108589" y="84219"/>
                  </a:lnTo>
                  <a:lnTo>
                    <a:pt x="114077" y="66253"/>
                  </a:lnTo>
                  <a:lnTo>
                    <a:pt x="115541" y="54911"/>
                  </a:lnTo>
                  <a:lnTo>
                    <a:pt x="110928" y="32950"/>
                  </a:lnTo>
                  <a:lnTo>
                    <a:pt x="106422" y="22180"/>
                  </a:lnTo>
                  <a:lnTo>
                    <a:pt x="92057" y="7095"/>
                  </a:lnTo>
                  <a:lnTo>
                    <a:pt x="83313" y="1434"/>
                  </a:lnTo>
                  <a:lnTo>
                    <a:pt x="72804" y="0"/>
                  </a:lnTo>
                  <a:lnTo>
                    <a:pt x="48650" y="4646"/>
                  </a:lnTo>
                  <a:lnTo>
                    <a:pt x="19922" y="20415"/>
                  </a:lnTo>
                  <a:lnTo>
                    <a:pt x="7210" y="39455"/>
                  </a:lnTo>
                  <a:lnTo>
                    <a:pt x="0" y="62346"/>
                  </a:lnTo>
                  <a:lnTo>
                    <a:pt x="695" y="84218"/>
                  </a:lnTo>
                  <a:lnTo>
                    <a:pt x="13252" y="116262"/>
                  </a:lnTo>
                  <a:lnTo>
                    <a:pt x="31541" y="131187"/>
                  </a:lnTo>
                  <a:lnTo>
                    <a:pt x="42969" y="136805"/>
                  </a:lnTo>
                  <a:lnTo>
                    <a:pt x="52927" y="137040"/>
                  </a:lnTo>
                  <a:lnTo>
                    <a:pt x="61906" y="133688"/>
                  </a:lnTo>
                  <a:lnTo>
                    <a:pt x="93127" y="108681"/>
                  </a:lnTo>
                  <a:lnTo>
                    <a:pt x="101356" y="88823"/>
                  </a:lnTo>
                  <a:lnTo>
                    <a:pt x="103551" y="76977"/>
                  </a:lnTo>
                  <a:lnTo>
                    <a:pt x="106183" y="73758"/>
                  </a:lnTo>
                  <a:lnTo>
                    <a:pt x="109108" y="76292"/>
                  </a:lnTo>
                  <a:lnTo>
                    <a:pt x="127981" y="116928"/>
                  </a:lnTo>
                  <a:lnTo>
                    <a:pt x="143753" y="132653"/>
                  </a:lnTo>
                  <a:lnTo>
                    <a:pt x="172363" y="149070"/>
                  </a:lnTo>
                  <a:lnTo>
                    <a:pt x="180134" y="151067"/>
                  </a:lnTo>
                  <a:lnTo>
                    <a:pt x="202696" y="1480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801823" y="315854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0" y="0"/>
                  </a:moveTo>
                  <a:lnTo>
                    <a:pt x="0" y="52051"/>
                  </a:lnTo>
                  <a:lnTo>
                    <a:pt x="0" y="108229"/>
                  </a:lnTo>
                  <a:lnTo>
                    <a:pt x="0" y="169329"/>
                  </a:lnTo>
                  <a:lnTo>
                    <a:pt x="0" y="231886"/>
                  </a:lnTo>
                  <a:lnTo>
                    <a:pt x="3120" y="291755"/>
                  </a:lnTo>
                  <a:lnTo>
                    <a:pt x="8334" y="337181"/>
                  </a:lnTo>
                  <a:lnTo>
                    <a:pt x="10529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1808598" y="1593290"/>
            <a:ext cx="10529" cy="263214"/>
          </a:xfrm>
          <a:custGeom>
            <a:avLst/>
            <a:gdLst/>
            <a:ahLst/>
            <a:cxnLst/>
            <a:rect l="0" t="0" r="0" b="0"/>
            <a:pathLst>
              <a:path w="10529" h="263214">
                <a:moveTo>
                  <a:pt x="10528" y="0"/>
                </a:moveTo>
                <a:lnTo>
                  <a:pt x="2195" y="37478"/>
                </a:lnTo>
                <a:lnTo>
                  <a:pt x="434" y="94491"/>
                </a:lnTo>
                <a:lnTo>
                  <a:pt x="86" y="153672"/>
                </a:lnTo>
                <a:lnTo>
                  <a:pt x="17" y="210423"/>
                </a:lnTo>
                <a:lnTo>
                  <a:pt x="0" y="26321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1650671" y="1561705"/>
            <a:ext cx="357969" cy="73700"/>
          </a:xfrm>
          <a:custGeom>
            <a:avLst/>
            <a:gdLst/>
            <a:ahLst/>
            <a:cxnLst/>
            <a:rect l="0" t="0" r="0" b="0"/>
            <a:pathLst>
              <a:path w="357969" h="73700">
                <a:moveTo>
                  <a:pt x="357968" y="0"/>
                </a:moveTo>
                <a:lnTo>
                  <a:pt x="299352" y="14654"/>
                </a:lnTo>
                <a:lnTo>
                  <a:pt x="245178" y="19792"/>
                </a:lnTo>
                <a:lnTo>
                  <a:pt x="186297" y="23926"/>
                </a:lnTo>
                <a:lnTo>
                  <a:pt x="124277" y="35662"/>
                </a:lnTo>
                <a:lnTo>
                  <a:pt x="61166" y="52717"/>
                </a:lnTo>
                <a:lnTo>
                  <a:pt x="0" y="7369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1598028" y="1877560"/>
            <a:ext cx="347442" cy="31586"/>
          </a:xfrm>
          <a:custGeom>
            <a:avLst/>
            <a:gdLst/>
            <a:ahLst/>
            <a:cxnLst/>
            <a:rect l="0" t="0" r="0" b="0"/>
            <a:pathLst>
              <a:path w="347442" h="31586">
                <a:moveTo>
                  <a:pt x="347441" y="0"/>
                </a:moveTo>
                <a:lnTo>
                  <a:pt x="290176" y="0"/>
                </a:lnTo>
                <a:lnTo>
                  <a:pt x="240786" y="0"/>
                </a:lnTo>
                <a:lnTo>
                  <a:pt x="192227" y="3119"/>
                </a:lnTo>
                <a:lnTo>
                  <a:pt x="133897" y="14654"/>
                </a:lnTo>
                <a:lnTo>
                  <a:pt x="77315" y="27028"/>
                </a:lnTo>
                <a:lnTo>
                  <a:pt x="27317" y="30685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2055693" y="1781259"/>
            <a:ext cx="110875" cy="96302"/>
          </a:xfrm>
          <a:custGeom>
            <a:avLst/>
            <a:gdLst/>
            <a:ahLst/>
            <a:cxnLst/>
            <a:rect l="0" t="0" r="0" b="0"/>
            <a:pathLst>
              <a:path w="110875" h="96302">
                <a:moveTo>
                  <a:pt x="5589" y="43658"/>
                </a:moveTo>
                <a:lnTo>
                  <a:pt x="0" y="60426"/>
                </a:lnTo>
                <a:lnTo>
                  <a:pt x="375" y="78017"/>
                </a:lnTo>
                <a:lnTo>
                  <a:pt x="2113" y="87621"/>
                </a:lnTo>
                <a:lnTo>
                  <a:pt x="3272" y="89344"/>
                </a:lnTo>
                <a:lnTo>
                  <a:pt x="11693" y="26995"/>
                </a:lnTo>
                <a:lnTo>
                  <a:pt x="16677" y="18512"/>
                </a:lnTo>
                <a:lnTo>
                  <a:pt x="31574" y="5966"/>
                </a:lnTo>
                <a:lnTo>
                  <a:pt x="40460" y="982"/>
                </a:lnTo>
                <a:lnTo>
                  <a:pt x="48723" y="0"/>
                </a:lnTo>
                <a:lnTo>
                  <a:pt x="64144" y="5147"/>
                </a:lnTo>
                <a:lnTo>
                  <a:pt x="85980" y="21199"/>
                </a:lnTo>
                <a:lnTo>
                  <a:pt x="101678" y="46362"/>
                </a:lnTo>
                <a:lnTo>
                  <a:pt x="110874" y="9630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2282380" y="1645933"/>
            <a:ext cx="10530" cy="231628"/>
          </a:xfrm>
          <a:custGeom>
            <a:avLst/>
            <a:gdLst/>
            <a:ahLst/>
            <a:cxnLst/>
            <a:rect l="0" t="0" r="0" b="0"/>
            <a:pathLst>
              <a:path w="10530" h="231628">
                <a:moveTo>
                  <a:pt x="0" y="0"/>
                </a:moveTo>
                <a:lnTo>
                  <a:pt x="0" y="58617"/>
                </a:lnTo>
                <a:lnTo>
                  <a:pt x="0" y="112791"/>
                </a:lnTo>
                <a:lnTo>
                  <a:pt x="0" y="171671"/>
                </a:lnTo>
                <a:lnTo>
                  <a:pt x="3120" y="209573"/>
                </a:lnTo>
                <a:lnTo>
                  <a:pt x="10529" y="23162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2219209" y="1751218"/>
            <a:ext cx="157929" cy="31586"/>
          </a:xfrm>
          <a:custGeom>
            <a:avLst/>
            <a:gdLst/>
            <a:ahLst/>
            <a:cxnLst/>
            <a:rect l="0" t="0" r="0" b="0"/>
            <a:pathLst>
              <a:path w="157929" h="31586">
                <a:moveTo>
                  <a:pt x="157928" y="0"/>
                </a:moveTo>
                <a:lnTo>
                  <a:pt x="102883" y="16788"/>
                </a:lnTo>
                <a:lnTo>
                  <a:pt x="43416" y="26084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2395732" y="1767717"/>
            <a:ext cx="106048" cy="151957"/>
          </a:xfrm>
          <a:custGeom>
            <a:avLst/>
            <a:gdLst/>
            <a:ahLst/>
            <a:cxnLst/>
            <a:rect l="0" t="0" r="0" b="0"/>
            <a:pathLst>
              <a:path w="106048" h="151957">
                <a:moveTo>
                  <a:pt x="2462" y="57200"/>
                </a:moveTo>
                <a:lnTo>
                  <a:pt x="61079" y="51611"/>
                </a:lnTo>
                <a:lnTo>
                  <a:pt x="95869" y="42546"/>
                </a:lnTo>
                <a:lnTo>
                  <a:pt x="102168" y="35732"/>
                </a:lnTo>
                <a:lnTo>
                  <a:pt x="105198" y="26511"/>
                </a:lnTo>
                <a:lnTo>
                  <a:pt x="106047" y="15683"/>
                </a:lnTo>
                <a:lnTo>
                  <a:pt x="101934" y="8465"/>
                </a:lnTo>
                <a:lnTo>
                  <a:pt x="94513" y="3653"/>
                </a:lnTo>
                <a:lnTo>
                  <a:pt x="84887" y="445"/>
                </a:lnTo>
                <a:lnTo>
                  <a:pt x="64831" y="0"/>
                </a:lnTo>
                <a:lnTo>
                  <a:pt x="44220" y="4872"/>
                </a:lnTo>
                <a:lnTo>
                  <a:pt x="23361" y="14836"/>
                </a:lnTo>
                <a:lnTo>
                  <a:pt x="8631" y="30183"/>
                </a:lnTo>
                <a:lnTo>
                  <a:pt x="3065" y="39188"/>
                </a:lnTo>
                <a:lnTo>
                  <a:pt x="0" y="61673"/>
                </a:lnTo>
                <a:lnTo>
                  <a:pt x="3708" y="86094"/>
                </a:lnTo>
                <a:lnTo>
                  <a:pt x="13154" y="108646"/>
                </a:lnTo>
                <a:lnTo>
                  <a:pt x="28271" y="124129"/>
                </a:lnTo>
                <a:lnTo>
                  <a:pt x="76161" y="15195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2571589" y="1772275"/>
            <a:ext cx="47704" cy="144039"/>
          </a:xfrm>
          <a:custGeom>
            <a:avLst/>
            <a:gdLst/>
            <a:ahLst/>
            <a:cxnLst/>
            <a:rect l="0" t="0" r="0" b="0"/>
            <a:pathLst>
              <a:path w="47704" h="144039">
                <a:moveTo>
                  <a:pt x="5589" y="73699"/>
                </a:moveTo>
                <a:lnTo>
                  <a:pt x="0" y="90467"/>
                </a:lnTo>
                <a:lnTo>
                  <a:pt x="375" y="108058"/>
                </a:lnTo>
                <a:lnTo>
                  <a:pt x="5612" y="126404"/>
                </a:lnTo>
                <a:lnTo>
                  <a:pt x="15738" y="142357"/>
                </a:lnTo>
                <a:lnTo>
                  <a:pt x="18204" y="144038"/>
                </a:lnTo>
                <a:lnTo>
                  <a:pt x="18679" y="141649"/>
                </a:lnTo>
                <a:lnTo>
                  <a:pt x="1613" y="83275"/>
                </a:lnTo>
                <a:lnTo>
                  <a:pt x="2591" y="46771"/>
                </a:lnTo>
                <a:lnTo>
                  <a:pt x="10496" y="26246"/>
                </a:lnTo>
                <a:lnTo>
                  <a:pt x="15880" y="17497"/>
                </a:lnTo>
                <a:lnTo>
                  <a:pt x="28100" y="7776"/>
                </a:lnTo>
                <a:lnTo>
                  <a:pt x="47703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2699183" y="1769825"/>
            <a:ext cx="120044" cy="149850"/>
          </a:xfrm>
          <a:custGeom>
            <a:avLst/>
            <a:gdLst/>
            <a:ahLst/>
            <a:cxnLst/>
            <a:rect l="0" t="0" r="0" b="0"/>
            <a:pathLst>
              <a:path w="120044" h="149850">
                <a:moveTo>
                  <a:pt x="35923" y="76149"/>
                </a:moveTo>
                <a:lnTo>
                  <a:pt x="95863" y="57021"/>
                </a:lnTo>
                <a:lnTo>
                  <a:pt x="113646" y="45811"/>
                </a:lnTo>
                <a:lnTo>
                  <a:pt x="118154" y="38376"/>
                </a:lnTo>
                <a:lnTo>
                  <a:pt x="120043" y="20757"/>
                </a:lnTo>
                <a:lnTo>
                  <a:pt x="116570" y="13485"/>
                </a:lnTo>
                <a:lnTo>
                  <a:pt x="103351" y="2285"/>
                </a:lnTo>
                <a:lnTo>
                  <a:pt x="94913" y="0"/>
                </a:lnTo>
                <a:lnTo>
                  <a:pt x="66270" y="2374"/>
                </a:lnTo>
                <a:lnTo>
                  <a:pt x="35556" y="11656"/>
                </a:lnTo>
                <a:lnTo>
                  <a:pt x="14703" y="22529"/>
                </a:lnTo>
                <a:lnTo>
                  <a:pt x="7738" y="31044"/>
                </a:lnTo>
                <a:lnTo>
                  <a:pt x="0" y="52983"/>
                </a:lnTo>
                <a:lnTo>
                  <a:pt x="1232" y="91642"/>
                </a:lnTo>
                <a:lnTo>
                  <a:pt x="9006" y="127143"/>
                </a:lnTo>
                <a:lnTo>
                  <a:pt x="15639" y="134712"/>
                </a:lnTo>
                <a:lnTo>
                  <a:pt x="35486" y="143121"/>
                </a:lnTo>
                <a:lnTo>
                  <a:pt x="67508" y="14984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2895771" y="1784998"/>
            <a:ext cx="123372" cy="137470"/>
          </a:xfrm>
          <a:custGeom>
            <a:avLst/>
            <a:gdLst/>
            <a:ahLst/>
            <a:cxnLst/>
            <a:rect l="0" t="0" r="0" b="0"/>
            <a:pathLst>
              <a:path w="123372" h="137470">
                <a:moveTo>
                  <a:pt x="113076" y="8334"/>
                </a:moveTo>
                <a:lnTo>
                  <a:pt x="75598" y="0"/>
                </a:lnTo>
                <a:lnTo>
                  <a:pt x="40750" y="1575"/>
                </a:lnTo>
                <a:lnTo>
                  <a:pt x="20100" y="7670"/>
                </a:lnTo>
                <a:lnTo>
                  <a:pt x="3123" y="18177"/>
                </a:lnTo>
                <a:lnTo>
                  <a:pt x="0" y="24255"/>
                </a:lnTo>
                <a:lnTo>
                  <a:pt x="257" y="30646"/>
                </a:lnTo>
                <a:lnTo>
                  <a:pt x="2768" y="37246"/>
                </a:lnTo>
                <a:lnTo>
                  <a:pt x="14918" y="47700"/>
                </a:lnTo>
                <a:lnTo>
                  <a:pt x="74707" y="71263"/>
                </a:lnTo>
                <a:lnTo>
                  <a:pt x="98362" y="79586"/>
                </a:lnTo>
                <a:lnTo>
                  <a:pt x="116675" y="91084"/>
                </a:lnTo>
                <a:lnTo>
                  <a:pt x="121325" y="98595"/>
                </a:lnTo>
                <a:lnTo>
                  <a:pt x="123371" y="116300"/>
                </a:lnTo>
                <a:lnTo>
                  <a:pt x="119939" y="123595"/>
                </a:lnTo>
                <a:lnTo>
                  <a:pt x="106767" y="134820"/>
                </a:lnTo>
                <a:lnTo>
                  <a:pt x="86095" y="137469"/>
                </a:lnTo>
                <a:lnTo>
                  <a:pt x="51269" y="135503"/>
                </a:lnTo>
                <a:lnTo>
                  <a:pt x="18319" y="13467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3094667" y="1603819"/>
            <a:ext cx="19466" cy="305327"/>
          </a:xfrm>
          <a:custGeom>
            <a:avLst/>
            <a:gdLst/>
            <a:ahLst/>
            <a:cxnLst/>
            <a:rect l="0" t="0" r="0" b="0"/>
            <a:pathLst>
              <a:path w="19466" h="305327">
                <a:moveTo>
                  <a:pt x="19465" y="0"/>
                </a:moveTo>
                <a:lnTo>
                  <a:pt x="11131" y="37478"/>
                </a:lnTo>
                <a:lnTo>
                  <a:pt x="3781" y="94490"/>
                </a:lnTo>
                <a:lnTo>
                  <a:pt x="0" y="144850"/>
                </a:lnTo>
                <a:lnTo>
                  <a:pt x="4469" y="196817"/>
                </a:lnTo>
                <a:lnTo>
                  <a:pt x="13202" y="249259"/>
                </a:lnTo>
                <a:lnTo>
                  <a:pt x="19465" y="30532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3019375" y="1740689"/>
            <a:ext cx="200043" cy="10530"/>
          </a:xfrm>
          <a:custGeom>
            <a:avLst/>
            <a:gdLst/>
            <a:ahLst/>
            <a:cxnLst/>
            <a:rect l="0" t="0" r="0" b="0"/>
            <a:pathLst>
              <a:path w="200043" h="10530">
                <a:moveTo>
                  <a:pt x="200042" y="0"/>
                </a:moveTo>
                <a:lnTo>
                  <a:pt x="142778" y="0"/>
                </a:lnTo>
                <a:lnTo>
                  <a:pt x="81886" y="5589"/>
                </a:lnTo>
                <a:lnTo>
                  <a:pt x="22241" y="9553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3377344" y="1772275"/>
            <a:ext cx="105286" cy="1"/>
          </a:xfrm>
          <a:custGeom>
            <a:avLst/>
            <a:gdLst/>
            <a:ahLst/>
            <a:cxnLst/>
            <a:rect l="0" t="0" r="0" b="0"/>
            <a:pathLst>
              <a:path w="105286" h="1">
                <a:moveTo>
                  <a:pt x="105285" y="0"/>
                </a:moveTo>
                <a:lnTo>
                  <a:pt x="46669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3366816" y="1835446"/>
            <a:ext cx="126343" cy="1"/>
          </a:xfrm>
          <a:custGeom>
            <a:avLst/>
            <a:gdLst/>
            <a:ahLst/>
            <a:cxnLst/>
            <a:rect l="0" t="0" r="0" b="0"/>
            <a:pathLst>
              <a:path w="126343" h="1">
                <a:moveTo>
                  <a:pt x="126342" y="0"/>
                </a:moveTo>
                <a:lnTo>
                  <a:pt x="67725" y="0"/>
                </a:lnTo>
                <a:lnTo>
                  <a:pt x="12153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3777744" y="1717274"/>
            <a:ext cx="181950" cy="420016"/>
          </a:xfrm>
          <a:custGeom>
            <a:avLst/>
            <a:gdLst/>
            <a:ahLst/>
            <a:cxnLst/>
            <a:rect l="0" t="0" r="0" b="0"/>
            <a:pathLst>
              <a:path w="181950" h="420016">
                <a:moveTo>
                  <a:pt x="10211" y="118172"/>
                </a:moveTo>
                <a:lnTo>
                  <a:pt x="15801" y="176788"/>
                </a:lnTo>
                <a:lnTo>
                  <a:pt x="20934" y="233302"/>
                </a:lnTo>
                <a:lnTo>
                  <a:pt x="27687" y="287205"/>
                </a:lnTo>
                <a:lnTo>
                  <a:pt x="30208" y="335022"/>
                </a:lnTo>
                <a:lnTo>
                  <a:pt x="30954" y="384545"/>
                </a:lnTo>
                <a:lnTo>
                  <a:pt x="30006" y="420015"/>
                </a:lnTo>
                <a:lnTo>
                  <a:pt x="28087" y="418836"/>
                </a:lnTo>
                <a:lnTo>
                  <a:pt x="25638" y="413371"/>
                </a:lnTo>
                <a:lnTo>
                  <a:pt x="18266" y="354950"/>
                </a:lnTo>
                <a:lnTo>
                  <a:pt x="11802" y="294664"/>
                </a:lnTo>
                <a:lnTo>
                  <a:pt x="5094" y="246245"/>
                </a:lnTo>
                <a:lnTo>
                  <a:pt x="752" y="184718"/>
                </a:lnTo>
                <a:lnTo>
                  <a:pt x="0" y="134640"/>
                </a:lnTo>
                <a:lnTo>
                  <a:pt x="947" y="83927"/>
                </a:lnTo>
                <a:lnTo>
                  <a:pt x="9286" y="41084"/>
                </a:lnTo>
                <a:lnTo>
                  <a:pt x="19939" y="21130"/>
                </a:lnTo>
                <a:lnTo>
                  <a:pt x="38711" y="7581"/>
                </a:lnTo>
                <a:lnTo>
                  <a:pt x="61482" y="0"/>
                </a:lnTo>
                <a:lnTo>
                  <a:pt x="83301" y="530"/>
                </a:lnTo>
                <a:lnTo>
                  <a:pt x="115316" y="12995"/>
                </a:lnTo>
                <a:lnTo>
                  <a:pt x="141440" y="31506"/>
                </a:lnTo>
                <a:lnTo>
                  <a:pt x="170058" y="67127"/>
                </a:lnTo>
                <a:lnTo>
                  <a:pt x="179910" y="87296"/>
                </a:lnTo>
                <a:lnTo>
                  <a:pt x="181949" y="107959"/>
                </a:lnTo>
                <a:lnTo>
                  <a:pt x="173726" y="149820"/>
                </a:lnTo>
                <a:lnTo>
                  <a:pt x="161264" y="167722"/>
                </a:lnTo>
                <a:lnTo>
                  <a:pt x="142857" y="182308"/>
                </a:lnTo>
                <a:lnTo>
                  <a:pt x="119078" y="192690"/>
                </a:lnTo>
                <a:lnTo>
                  <a:pt x="99151" y="194965"/>
                </a:lnTo>
                <a:lnTo>
                  <a:pt x="73382" y="19187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4014670" y="1751218"/>
            <a:ext cx="68084" cy="150009"/>
          </a:xfrm>
          <a:custGeom>
            <a:avLst/>
            <a:gdLst/>
            <a:ahLst/>
            <a:cxnLst/>
            <a:rect l="0" t="0" r="0" b="0"/>
            <a:pathLst>
              <a:path w="68084" h="150009">
                <a:moveTo>
                  <a:pt x="4912" y="52642"/>
                </a:moveTo>
                <a:lnTo>
                  <a:pt x="10502" y="111259"/>
                </a:lnTo>
                <a:lnTo>
                  <a:pt x="20531" y="150008"/>
                </a:lnTo>
                <a:lnTo>
                  <a:pt x="10754" y="122526"/>
                </a:lnTo>
                <a:lnTo>
                  <a:pt x="0" y="76238"/>
                </a:lnTo>
                <a:lnTo>
                  <a:pt x="1949" y="53771"/>
                </a:lnTo>
                <a:lnTo>
                  <a:pt x="9835" y="35206"/>
                </a:lnTo>
                <a:lnTo>
                  <a:pt x="15213" y="26980"/>
                </a:lnTo>
                <a:lnTo>
                  <a:pt x="30548" y="14721"/>
                </a:lnTo>
                <a:lnTo>
                  <a:pt x="68083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4198567" y="1803860"/>
            <a:ext cx="10530" cy="105286"/>
          </a:xfrm>
          <a:custGeom>
            <a:avLst/>
            <a:gdLst/>
            <a:ahLst/>
            <a:cxnLst/>
            <a:rect l="0" t="0" r="0" b="0"/>
            <a:pathLst>
              <a:path w="10530" h="105286">
                <a:moveTo>
                  <a:pt x="0" y="0"/>
                </a:moveTo>
                <a:lnTo>
                  <a:pt x="5589" y="58617"/>
                </a:lnTo>
                <a:lnTo>
                  <a:pt x="10529" y="10528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4177510" y="1709104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4282795" y="1782112"/>
            <a:ext cx="157929" cy="137562"/>
          </a:xfrm>
          <a:custGeom>
            <a:avLst/>
            <a:gdLst/>
            <a:ahLst/>
            <a:cxnLst/>
            <a:rect l="0" t="0" r="0" b="0"/>
            <a:pathLst>
              <a:path w="157929" h="137562">
                <a:moveTo>
                  <a:pt x="0" y="42805"/>
                </a:moveTo>
                <a:lnTo>
                  <a:pt x="17958" y="103916"/>
                </a:lnTo>
                <a:lnTo>
                  <a:pt x="24749" y="126118"/>
                </a:lnTo>
                <a:lnTo>
                  <a:pt x="27028" y="128762"/>
                </a:lnTo>
                <a:lnTo>
                  <a:pt x="28547" y="125846"/>
                </a:lnTo>
                <a:lnTo>
                  <a:pt x="29065" y="110128"/>
                </a:lnTo>
                <a:lnTo>
                  <a:pt x="16753" y="54111"/>
                </a:lnTo>
                <a:lnTo>
                  <a:pt x="19534" y="32622"/>
                </a:lnTo>
                <a:lnTo>
                  <a:pt x="23551" y="21979"/>
                </a:lnTo>
                <a:lnTo>
                  <a:pt x="37373" y="7033"/>
                </a:lnTo>
                <a:lnTo>
                  <a:pt x="45973" y="1409"/>
                </a:lnTo>
                <a:lnTo>
                  <a:pt x="55215" y="0"/>
                </a:lnTo>
                <a:lnTo>
                  <a:pt x="74843" y="4673"/>
                </a:lnTo>
                <a:lnTo>
                  <a:pt x="100035" y="20458"/>
                </a:lnTo>
                <a:lnTo>
                  <a:pt x="136641" y="73412"/>
                </a:lnTo>
                <a:lnTo>
                  <a:pt x="148467" y="95013"/>
                </a:lnTo>
                <a:lnTo>
                  <a:pt x="157928" y="13756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4476602" y="1766685"/>
            <a:ext cx="100992" cy="142461"/>
          </a:xfrm>
          <a:custGeom>
            <a:avLst/>
            <a:gdLst/>
            <a:ahLst/>
            <a:cxnLst/>
            <a:rect l="0" t="0" r="0" b="0"/>
            <a:pathLst>
              <a:path w="100992" h="142461">
                <a:moveTo>
                  <a:pt x="100991" y="5590"/>
                </a:moveTo>
                <a:lnTo>
                  <a:pt x="84223" y="0"/>
                </a:lnTo>
                <a:lnTo>
                  <a:pt x="66632" y="376"/>
                </a:lnTo>
                <a:lnTo>
                  <a:pt x="48286" y="5612"/>
                </a:lnTo>
                <a:lnTo>
                  <a:pt x="32333" y="15738"/>
                </a:lnTo>
                <a:lnTo>
                  <a:pt x="10198" y="45771"/>
                </a:lnTo>
                <a:lnTo>
                  <a:pt x="0" y="84306"/>
                </a:lnTo>
                <a:lnTo>
                  <a:pt x="3854" y="105305"/>
                </a:lnTo>
                <a:lnTo>
                  <a:pt x="14535" y="122438"/>
                </a:lnTo>
                <a:lnTo>
                  <a:pt x="30981" y="137851"/>
                </a:lnTo>
                <a:lnTo>
                  <a:pt x="40280" y="141727"/>
                </a:lnTo>
                <a:lnTo>
                  <a:pt x="90463" y="14246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4651292" y="1835446"/>
            <a:ext cx="21059" cy="84228"/>
          </a:xfrm>
          <a:custGeom>
            <a:avLst/>
            <a:gdLst/>
            <a:ahLst/>
            <a:cxnLst/>
            <a:rect l="0" t="0" r="0" b="0"/>
            <a:pathLst>
              <a:path w="21059" h="84228">
                <a:moveTo>
                  <a:pt x="0" y="0"/>
                </a:moveTo>
                <a:lnTo>
                  <a:pt x="14655" y="58616"/>
                </a:lnTo>
                <a:lnTo>
                  <a:pt x="21058" y="8422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4630235" y="1730161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4735521" y="1800184"/>
            <a:ext cx="132518" cy="299527"/>
          </a:xfrm>
          <a:custGeom>
            <a:avLst/>
            <a:gdLst/>
            <a:ahLst/>
            <a:cxnLst/>
            <a:rect l="0" t="0" r="0" b="0"/>
            <a:pathLst>
              <a:path w="132518" h="299527">
                <a:moveTo>
                  <a:pt x="0" y="87904"/>
                </a:moveTo>
                <a:lnTo>
                  <a:pt x="5589" y="146521"/>
                </a:lnTo>
                <a:lnTo>
                  <a:pt x="21330" y="206238"/>
                </a:lnTo>
                <a:lnTo>
                  <a:pt x="35148" y="260367"/>
                </a:lnTo>
                <a:lnTo>
                  <a:pt x="46803" y="299526"/>
                </a:lnTo>
                <a:lnTo>
                  <a:pt x="34274" y="240287"/>
                </a:lnTo>
                <a:lnTo>
                  <a:pt x="23028" y="177728"/>
                </a:lnTo>
                <a:lnTo>
                  <a:pt x="13041" y="122718"/>
                </a:lnTo>
                <a:lnTo>
                  <a:pt x="2922" y="66792"/>
                </a:lnTo>
                <a:lnTo>
                  <a:pt x="3638" y="39916"/>
                </a:lnTo>
                <a:lnTo>
                  <a:pt x="11755" y="16274"/>
                </a:lnTo>
                <a:lnTo>
                  <a:pt x="19535" y="8565"/>
                </a:lnTo>
                <a:lnTo>
                  <a:pt x="40658" y="0"/>
                </a:lnTo>
                <a:lnTo>
                  <a:pt x="62523" y="2432"/>
                </a:lnTo>
                <a:lnTo>
                  <a:pt x="82770" y="11312"/>
                </a:lnTo>
                <a:lnTo>
                  <a:pt x="122178" y="42824"/>
                </a:lnTo>
                <a:lnTo>
                  <a:pt x="130340" y="62799"/>
                </a:lnTo>
                <a:lnTo>
                  <a:pt x="132517" y="74677"/>
                </a:lnTo>
                <a:lnTo>
                  <a:pt x="128696" y="97233"/>
                </a:lnTo>
                <a:lnTo>
                  <a:pt x="124402" y="108162"/>
                </a:lnTo>
                <a:lnTo>
                  <a:pt x="110271" y="123424"/>
                </a:lnTo>
                <a:lnTo>
                  <a:pt x="101590" y="129131"/>
                </a:lnTo>
                <a:lnTo>
                  <a:pt x="42113" y="14054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4927441" y="1800598"/>
            <a:ext cx="155521" cy="133504"/>
          </a:xfrm>
          <a:custGeom>
            <a:avLst/>
            <a:gdLst/>
            <a:ahLst/>
            <a:cxnLst/>
            <a:rect l="0" t="0" r="0" b="0"/>
            <a:pathLst>
              <a:path w="155521" h="133504">
                <a:moveTo>
                  <a:pt x="92349" y="34848"/>
                </a:moveTo>
                <a:lnTo>
                  <a:pt x="86760" y="18080"/>
                </a:lnTo>
                <a:lnTo>
                  <a:pt x="74657" y="6728"/>
                </a:lnTo>
                <a:lnTo>
                  <a:pt x="66516" y="2064"/>
                </a:lnTo>
                <a:lnTo>
                  <a:pt x="48113" y="0"/>
                </a:lnTo>
                <a:lnTo>
                  <a:pt x="38291" y="1087"/>
                </a:lnTo>
                <a:lnTo>
                  <a:pt x="30574" y="5322"/>
                </a:lnTo>
                <a:lnTo>
                  <a:pt x="18880" y="19385"/>
                </a:lnTo>
                <a:lnTo>
                  <a:pt x="5719" y="47034"/>
                </a:lnTo>
                <a:lnTo>
                  <a:pt x="0" y="83042"/>
                </a:lnTo>
                <a:lnTo>
                  <a:pt x="3895" y="117758"/>
                </a:lnTo>
                <a:lnTo>
                  <a:pt x="9983" y="125216"/>
                </a:lnTo>
                <a:lnTo>
                  <a:pt x="29226" y="133503"/>
                </a:lnTo>
                <a:lnTo>
                  <a:pt x="38569" y="133373"/>
                </a:lnTo>
                <a:lnTo>
                  <a:pt x="55188" y="126990"/>
                </a:lnTo>
                <a:lnTo>
                  <a:pt x="67254" y="113234"/>
                </a:lnTo>
                <a:lnTo>
                  <a:pt x="84532" y="75808"/>
                </a:lnTo>
                <a:lnTo>
                  <a:pt x="88308" y="73853"/>
                </a:lnTo>
                <a:lnTo>
                  <a:pt x="91994" y="77229"/>
                </a:lnTo>
                <a:lnTo>
                  <a:pt x="105892" y="98098"/>
                </a:lnTo>
                <a:lnTo>
                  <a:pt x="119425" y="110922"/>
                </a:lnTo>
                <a:lnTo>
                  <a:pt x="155520" y="12960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5085156" y="1624876"/>
            <a:ext cx="39920" cy="336913"/>
          </a:xfrm>
          <a:custGeom>
            <a:avLst/>
            <a:gdLst/>
            <a:ahLst/>
            <a:cxnLst/>
            <a:rect l="0" t="0" r="0" b="0"/>
            <a:pathLst>
              <a:path w="39920" h="336913">
                <a:moveTo>
                  <a:pt x="8333" y="0"/>
                </a:moveTo>
                <a:lnTo>
                  <a:pt x="0" y="37478"/>
                </a:lnTo>
                <a:lnTo>
                  <a:pt x="1574" y="72326"/>
                </a:lnTo>
                <a:lnTo>
                  <a:pt x="6998" y="132310"/>
                </a:lnTo>
                <a:lnTo>
                  <a:pt x="15305" y="188872"/>
                </a:lnTo>
                <a:lnTo>
                  <a:pt x="21278" y="250824"/>
                </a:lnTo>
                <a:lnTo>
                  <a:pt x="33377" y="308468"/>
                </a:lnTo>
                <a:lnTo>
                  <a:pt x="39919" y="33691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5430401" y="1761746"/>
            <a:ext cx="84229" cy="105286"/>
          </a:xfrm>
          <a:custGeom>
            <a:avLst/>
            <a:gdLst/>
            <a:ahLst/>
            <a:cxnLst/>
            <a:rect l="0" t="0" r="0" b="0"/>
            <a:pathLst>
              <a:path w="84229" h="105286">
                <a:moveTo>
                  <a:pt x="84228" y="0"/>
                </a:moveTo>
                <a:lnTo>
                  <a:pt x="34730" y="55088"/>
                </a:lnTo>
                <a:lnTo>
                  <a:pt x="6191" y="91035"/>
                </a:lnTo>
                <a:lnTo>
                  <a:pt x="0" y="10528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5430401" y="1761746"/>
            <a:ext cx="73701" cy="94758"/>
          </a:xfrm>
          <a:custGeom>
            <a:avLst/>
            <a:gdLst/>
            <a:ahLst/>
            <a:cxnLst/>
            <a:rect l="0" t="0" r="0" b="0"/>
            <a:pathLst>
              <a:path w="73701" h="94758">
                <a:moveTo>
                  <a:pt x="0" y="0"/>
                </a:moveTo>
                <a:lnTo>
                  <a:pt x="20244" y="43963"/>
                </a:lnTo>
                <a:lnTo>
                  <a:pt x="46156" y="75018"/>
                </a:lnTo>
                <a:lnTo>
                  <a:pt x="73700" y="9475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5719133" y="1761746"/>
            <a:ext cx="121881" cy="180372"/>
          </a:xfrm>
          <a:custGeom>
            <a:avLst/>
            <a:gdLst/>
            <a:ahLst/>
            <a:cxnLst/>
            <a:rect l="0" t="0" r="0" b="0"/>
            <a:pathLst>
              <a:path w="121881" h="180372">
                <a:moveTo>
                  <a:pt x="6066" y="52643"/>
                </a:moveTo>
                <a:lnTo>
                  <a:pt x="0" y="85095"/>
                </a:lnTo>
                <a:lnTo>
                  <a:pt x="10626" y="142574"/>
                </a:lnTo>
                <a:lnTo>
                  <a:pt x="21482" y="180371"/>
                </a:lnTo>
                <a:lnTo>
                  <a:pt x="16008" y="120827"/>
                </a:lnTo>
                <a:lnTo>
                  <a:pt x="7606" y="58242"/>
                </a:lnTo>
                <a:lnTo>
                  <a:pt x="12990" y="37194"/>
                </a:lnTo>
                <a:lnTo>
                  <a:pt x="17701" y="28305"/>
                </a:lnTo>
                <a:lnTo>
                  <a:pt x="32294" y="15310"/>
                </a:lnTo>
                <a:lnTo>
                  <a:pt x="51648" y="6804"/>
                </a:lnTo>
                <a:lnTo>
                  <a:pt x="95962" y="1344"/>
                </a:lnTo>
                <a:lnTo>
                  <a:pt x="12188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5833519" y="1792484"/>
            <a:ext cx="186479" cy="176073"/>
          </a:xfrm>
          <a:custGeom>
            <a:avLst/>
            <a:gdLst/>
            <a:ahLst/>
            <a:cxnLst/>
            <a:rect l="0" t="0" r="0" b="0"/>
            <a:pathLst>
              <a:path w="186479" h="176073">
                <a:moveTo>
                  <a:pt x="154892" y="95604"/>
                </a:moveTo>
                <a:lnTo>
                  <a:pt x="151773" y="52913"/>
                </a:lnTo>
                <a:lnTo>
                  <a:pt x="149303" y="42576"/>
                </a:lnTo>
                <a:lnTo>
                  <a:pt x="137201" y="24853"/>
                </a:lnTo>
                <a:lnTo>
                  <a:pt x="118954" y="10347"/>
                </a:lnTo>
                <a:lnTo>
                  <a:pt x="95246" y="0"/>
                </a:lnTo>
                <a:lnTo>
                  <a:pt x="69111" y="861"/>
                </a:lnTo>
                <a:lnTo>
                  <a:pt x="44238" y="10212"/>
                </a:lnTo>
                <a:lnTo>
                  <a:pt x="25385" y="26067"/>
                </a:lnTo>
                <a:lnTo>
                  <a:pt x="7206" y="60313"/>
                </a:lnTo>
                <a:lnTo>
                  <a:pt x="0" y="100095"/>
                </a:lnTo>
                <a:lnTo>
                  <a:pt x="3453" y="141519"/>
                </a:lnTo>
                <a:lnTo>
                  <a:pt x="11937" y="163194"/>
                </a:lnTo>
                <a:lnTo>
                  <a:pt x="17475" y="172249"/>
                </a:lnTo>
                <a:lnTo>
                  <a:pt x="24676" y="175947"/>
                </a:lnTo>
                <a:lnTo>
                  <a:pt x="32987" y="176072"/>
                </a:lnTo>
                <a:lnTo>
                  <a:pt x="42037" y="173816"/>
                </a:lnTo>
                <a:lnTo>
                  <a:pt x="58331" y="161950"/>
                </a:lnTo>
                <a:lnTo>
                  <a:pt x="87856" y="125737"/>
                </a:lnTo>
                <a:lnTo>
                  <a:pt x="95853" y="102368"/>
                </a:lnTo>
                <a:lnTo>
                  <a:pt x="97986" y="89585"/>
                </a:lnTo>
                <a:lnTo>
                  <a:pt x="100577" y="84572"/>
                </a:lnTo>
                <a:lnTo>
                  <a:pt x="103474" y="84740"/>
                </a:lnTo>
                <a:lnTo>
                  <a:pt x="149502" y="139480"/>
                </a:lnTo>
                <a:lnTo>
                  <a:pt x="186478" y="15877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6041054" y="1593290"/>
            <a:ext cx="10530" cy="357970"/>
          </a:xfrm>
          <a:custGeom>
            <a:avLst/>
            <a:gdLst/>
            <a:ahLst/>
            <a:cxnLst/>
            <a:rect l="0" t="0" r="0" b="0"/>
            <a:pathLst>
              <a:path w="10530" h="357970">
                <a:moveTo>
                  <a:pt x="10529" y="0"/>
                </a:moveTo>
                <a:lnTo>
                  <a:pt x="2196" y="37478"/>
                </a:lnTo>
                <a:lnTo>
                  <a:pt x="434" y="94491"/>
                </a:lnTo>
                <a:lnTo>
                  <a:pt x="129" y="150440"/>
                </a:lnTo>
                <a:lnTo>
                  <a:pt x="38" y="205882"/>
                </a:lnTo>
                <a:lnTo>
                  <a:pt x="8" y="268612"/>
                </a:lnTo>
                <a:lnTo>
                  <a:pt x="2" y="322944"/>
                </a:lnTo>
                <a:lnTo>
                  <a:pt x="0" y="35796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5956826" y="1740689"/>
            <a:ext cx="178986" cy="42115"/>
          </a:xfrm>
          <a:custGeom>
            <a:avLst/>
            <a:gdLst/>
            <a:ahLst/>
            <a:cxnLst/>
            <a:rect l="0" t="0" r="0" b="0"/>
            <a:pathLst>
              <a:path w="178986" h="42115">
                <a:moveTo>
                  <a:pt x="178985" y="0"/>
                </a:moveTo>
                <a:lnTo>
                  <a:pt x="123940" y="16789"/>
                </a:lnTo>
                <a:lnTo>
                  <a:pt x="72531" y="23333"/>
                </a:lnTo>
                <a:lnTo>
                  <a:pt x="10180" y="39194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6090712" y="1759271"/>
            <a:ext cx="165213" cy="181461"/>
          </a:xfrm>
          <a:custGeom>
            <a:avLst/>
            <a:gdLst/>
            <a:ahLst/>
            <a:cxnLst/>
            <a:rect l="0" t="0" r="0" b="0"/>
            <a:pathLst>
              <a:path w="165213" h="181461">
                <a:moveTo>
                  <a:pt x="34570" y="86703"/>
                </a:moveTo>
                <a:lnTo>
                  <a:pt x="77261" y="83584"/>
                </a:lnTo>
                <a:lnTo>
                  <a:pt x="139906" y="65373"/>
                </a:lnTo>
                <a:lnTo>
                  <a:pt x="150417" y="61954"/>
                </a:lnTo>
                <a:lnTo>
                  <a:pt x="157426" y="54996"/>
                </a:lnTo>
                <a:lnTo>
                  <a:pt x="165212" y="34787"/>
                </a:lnTo>
                <a:lnTo>
                  <a:pt x="163779" y="26356"/>
                </a:lnTo>
                <a:lnTo>
                  <a:pt x="159314" y="19565"/>
                </a:lnTo>
                <a:lnTo>
                  <a:pt x="144994" y="8901"/>
                </a:lnTo>
                <a:lnTo>
                  <a:pt x="126931" y="262"/>
                </a:lnTo>
                <a:lnTo>
                  <a:pt x="85853" y="0"/>
                </a:lnTo>
                <a:lnTo>
                  <a:pt x="47815" y="12920"/>
                </a:lnTo>
                <a:lnTo>
                  <a:pt x="19907" y="37156"/>
                </a:lnTo>
                <a:lnTo>
                  <a:pt x="2409" y="72152"/>
                </a:lnTo>
                <a:lnTo>
                  <a:pt x="0" y="95444"/>
                </a:lnTo>
                <a:lnTo>
                  <a:pt x="3998" y="117494"/>
                </a:lnTo>
                <a:lnTo>
                  <a:pt x="13573" y="138992"/>
                </a:lnTo>
                <a:lnTo>
                  <a:pt x="28748" y="154007"/>
                </a:lnTo>
                <a:lnTo>
                  <a:pt x="49530" y="164579"/>
                </a:lnTo>
                <a:lnTo>
                  <a:pt x="104292" y="177778"/>
                </a:lnTo>
                <a:lnTo>
                  <a:pt x="139855" y="18146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6493780" y="1803860"/>
            <a:ext cx="94757" cy="84229"/>
          </a:xfrm>
          <a:custGeom>
            <a:avLst/>
            <a:gdLst/>
            <a:ahLst/>
            <a:cxnLst/>
            <a:rect l="0" t="0" r="0" b="0"/>
            <a:pathLst>
              <a:path w="94757" h="84229">
                <a:moveTo>
                  <a:pt x="94756" y="0"/>
                </a:moveTo>
                <a:lnTo>
                  <a:pt x="36193" y="49498"/>
                </a:lnTo>
                <a:lnTo>
                  <a:pt x="0" y="8422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>
            <a:off x="6483251" y="1772275"/>
            <a:ext cx="73700" cy="105286"/>
          </a:xfrm>
          <a:custGeom>
            <a:avLst/>
            <a:gdLst/>
            <a:ahLst/>
            <a:cxnLst/>
            <a:rect l="0" t="0" r="0" b="0"/>
            <a:pathLst>
              <a:path w="73700" h="105286">
                <a:moveTo>
                  <a:pt x="0" y="0"/>
                </a:moveTo>
                <a:lnTo>
                  <a:pt x="9575" y="24046"/>
                </a:lnTo>
                <a:lnTo>
                  <a:pt x="59899" y="86287"/>
                </a:lnTo>
                <a:lnTo>
                  <a:pt x="73699" y="10528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 83"/>
          <p:cNvSpPr/>
          <p:nvPr/>
        </p:nvSpPr>
        <p:spPr>
          <a:xfrm>
            <a:off x="6999147" y="1635404"/>
            <a:ext cx="10530" cy="357970"/>
          </a:xfrm>
          <a:custGeom>
            <a:avLst/>
            <a:gdLst/>
            <a:ahLst/>
            <a:cxnLst/>
            <a:rect l="0" t="0" r="0" b="0"/>
            <a:pathLst>
              <a:path w="10530" h="357970">
                <a:moveTo>
                  <a:pt x="10529" y="0"/>
                </a:moveTo>
                <a:lnTo>
                  <a:pt x="1464" y="58617"/>
                </a:lnTo>
                <a:lnTo>
                  <a:pt x="435" y="110175"/>
                </a:lnTo>
                <a:lnTo>
                  <a:pt x="129" y="164316"/>
                </a:lnTo>
                <a:lnTo>
                  <a:pt x="39" y="222992"/>
                </a:lnTo>
                <a:lnTo>
                  <a:pt x="12" y="279241"/>
                </a:lnTo>
                <a:lnTo>
                  <a:pt x="3" y="337565"/>
                </a:lnTo>
                <a:lnTo>
                  <a:pt x="0" y="35796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6872806" y="1772275"/>
            <a:ext cx="252684" cy="63172"/>
          </a:xfrm>
          <a:custGeom>
            <a:avLst/>
            <a:gdLst/>
            <a:ahLst/>
            <a:cxnLst/>
            <a:rect l="0" t="0" r="0" b="0"/>
            <a:pathLst>
              <a:path w="252684" h="63172">
                <a:moveTo>
                  <a:pt x="252683" y="0"/>
                </a:moveTo>
                <a:lnTo>
                  <a:pt x="190403" y="16788"/>
                </a:lnTo>
                <a:lnTo>
                  <a:pt x="133233" y="23333"/>
                </a:lnTo>
                <a:lnTo>
                  <a:pt x="71551" y="35544"/>
                </a:lnTo>
                <a:lnTo>
                  <a:pt x="17871" y="52701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7125489" y="1898617"/>
            <a:ext cx="10530" cy="126343"/>
          </a:xfrm>
          <a:custGeom>
            <a:avLst/>
            <a:gdLst/>
            <a:ahLst/>
            <a:cxnLst/>
            <a:rect l="0" t="0" r="0" b="0"/>
            <a:pathLst>
              <a:path w="10530" h="126343">
                <a:moveTo>
                  <a:pt x="10529" y="0"/>
                </a:moveTo>
                <a:lnTo>
                  <a:pt x="2196" y="37478"/>
                </a:lnTo>
                <a:lnTo>
                  <a:pt x="290" y="99042"/>
                </a:lnTo>
                <a:lnTo>
                  <a:pt x="0" y="12634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7125489" y="1803860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7220246" y="1828035"/>
            <a:ext cx="442198" cy="216480"/>
          </a:xfrm>
          <a:custGeom>
            <a:avLst/>
            <a:gdLst/>
            <a:ahLst/>
            <a:cxnLst/>
            <a:rect l="0" t="0" r="0" b="0"/>
            <a:pathLst>
              <a:path w="442198" h="216480">
                <a:moveTo>
                  <a:pt x="0" y="91639"/>
                </a:moveTo>
                <a:lnTo>
                  <a:pt x="0" y="152943"/>
                </a:lnTo>
                <a:lnTo>
                  <a:pt x="5589" y="105936"/>
                </a:lnTo>
                <a:lnTo>
                  <a:pt x="20243" y="77288"/>
                </a:lnTo>
                <a:lnTo>
                  <a:pt x="35903" y="64593"/>
                </a:lnTo>
                <a:lnTo>
                  <a:pt x="44992" y="59570"/>
                </a:lnTo>
                <a:lnTo>
                  <a:pt x="54561" y="59731"/>
                </a:lnTo>
                <a:lnTo>
                  <a:pt x="74552" y="69269"/>
                </a:lnTo>
                <a:lnTo>
                  <a:pt x="88897" y="85206"/>
                </a:lnTo>
                <a:lnTo>
                  <a:pt x="107636" y="124033"/>
                </a:lnTo>
                <a:lnTo>
                  <a:pt x="110363" y="126103"/>
                </a:lnTo>
                <a:lnTo>
                  <a:pt x="112180" y="122804"/>
                </a:lnTo>
                <a:lnTo>
                  <a:pt x="120685" y="89476"/>
                </a:lnTo>
                <a:lnTo>
                  <a:pt x="126080" y="82008"/>
                </a:lnTo>
                <a:lnTo>
                  <a:pt x="141434" y="70591"/>
                </a:lnTo>
                <a:lnTo>
                  <a:pt x="150441" y="69418"/>
                </a:lnTo>
                <a:lnTo>
                  <a:pt x="169808" y="74354"/>
                </a:lnTo>
                <a:lnTo>
                  <a:pt x="186994" y="90586"/>
                </a:lnTo>
                <a:lnTo>
                  <a:pt x="200091" y="113397"/>
                </a:lnTo>
                <a:lnTo>
                  <a:pt x="205913" y="139134"/>
                </a:lnTo>
                <a:lnTo>
                  <a:pt x="209805" y="144359"/>
                </a:lnTo>
                <a:lnTo>
                  <a:pt x="214738" y="144333"/>
                </a:lnTo>
                <a:lnTo>
                  <a:pt x="274601" y="105063"/>
                </a:lnTo>
                <a:lnTo>
                  <a:pt x="331398" y="72574"/>
                </a:lnTo>
                <a:lnTo>
                  <a:pt x="353866" y="52585"/>
                </a:lnTo>
                <a:lnTo>
                  <a:pt x="357573" y="44546"/>
                </a:lnTo>
                <a:lnTo>
                  <a:pt x="358573" y="26255"/>
                </a:lnTo>
                <a:lnTo>
                  <a:pt x="354862" y="18804"/>
                </a:lnTo>
                <a:lnTo>
                  <a:pt x="341380" y="7405"/>
                </a:lnTo>
                <a:lnTo>
                  <a:pt x="308470" y="0"/>
                </a:lnTo>
                <a:lnTo>
                  <a:pt x="274673" y="3395"/>
                </a:lnTo>
                <a:lnTo>
                  <a:pt x="256218" y="14985"/>
                </a:lnTo>
                <a:lnTo>
                  <a:pt x="225306" y="51021"/>
                </a:lnTo>
                <a:lnTo>
                  <a:pt x="217119" y="74366"/>
                </a:lnTo>
                <a:lnTo>
                  <a:pt x="214650" y="101510"/>
                </a:lnTo>
                <a:lnTo>
                  <a:pt x="221008" y="147336"/>
                </a:lnTo>
                <a:lnTo>
                  <a:pt x="231196" y="172545"/>
                </a:lnTo>
                <a:lnTo>
                  <a:pt x="249763" y="192328"/>
                </a:lnTo>
                <a:lnTo>
                  <a:pt x="261265" y="200879"/>
                </a:lnTo>
                <a:lnTo>
                  <a:pt x="289642" y="210380"/>
                </a:lnTo>
                <a:lnTo>
                  <a:pt x="349932" y="216479"/>
                </a:lnTo>
                <a:lnTo>
                  <a:pt x="404561" y="209279"/>
                </a:lnTo>
                <a:lnTo>
                  <a:pt x="442197" y="19692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400082" y="231626"/>
            <a:ext cx="2786066" cy="513305"/>
            <a:chOff x="400082" y="231626"/>
            <a:chExt cx="2786066" cy="513305"/>
          </a:xfrm>
        </p:grpSpPr>
        <p:sp>
          <p:nvSpPr>
            <p:cNvPr id="2" name="Freeform 1"/>
            <p:cNvSpPr/>
            <p:nvPr/>
          </p:nvSpPr>
          <p:spPr>
            <a:xfrm>
              <a:off x="526424" y="315854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11992" y="58617"/>
                  </a:lnTo>
                  <a:lnTo>
                    <a:pt x="10818" y="113961"/>
                  </a:lnTo>
                  <a:lnTo>
                    <a:pt x="10586" y="176886"/>
                  </a:lnTo>
                  <a:lnTo>
                    <a:pt x="4951" y="23472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0082" y="274749"/>
              <a:ext cx="281800" cy="199034"/>
            </a:xfrm>
            <a:custGeom>
              <a:avLst/>
              <a:gdLst/>
              <a:ahLst/>
              <a:cxnLst/>
              <a:rect l="0" t="0" r="0" b="0"/>
              <a:pathLst>
                <a:path w="281800" h="199034">
                  <a:moveTo>
                    <a:pt x="0" y="72691"/>
                  </a:moveTo>
                  <a:lnTo>
                    <a:pt x="5590" y="55923"/>
                  </a:lnTo>
                  <a:lnTo>
                    <a:pt x="17692" y="41452"/>
                  </a:lnTo>
                  <a:lnTo>
                    <a:pt x="44237" y="23271"/>
                  </a:lnTo>
                  <a:lnTo>
                    <a:pt x="96206" y="4095"/>
                  </a:lnTo>
                  <a:lnTo>
                    <a:pt x="151498" y="0"/>
                  </a:lnTo>
                  <a:lnTo>
                    <a:pt x="207221" y="4780"/>
                  </a:lnTo>
                  <a:lnTo>
                    <a:pt x="241163" y="24883"/>
                  </a:lnTo>
                  <a:lnTo>
                    <a:pt x="256533" y="43254"/>
                  </a:lnTo>
                  <a:lnTo>
                    <a:pt x="275931" y="83644"/>
                  </a:lnTo>
                  <a:lnTo>
                    <a:pt x="281799" y="120520"/>
                  </a:lnTo>
                  <a:lnTo>
                    <a:pt x="277949" y="155493"/>
                  </a:lnTo>
                  <a:lnTo>
                    <a:pt x="273037" y="164157"/>
                  </a:lnTo>
                  <a:lnTo>
                    <a:pt x="258220" y="176903"/>
                  </a:lnTo>
                  <a:lnTo>
                    <a:pt x="230148" y="190656"/>
                  </a:lnTo>
                  <a:lnTo>
                    <a:pt x="171482" y="197930"/>
                  </a:lnTo>
                  <a:lnTo>
                    <a:pt x="157928" y="1990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63295" y="484310"/>
              <a:ext cx="105286" cy="118231"/>
            </a:xfrm>
            <a:custGeom>
              <a:avLst/>
              <a:gdLst/>
              <a:ahLst/>
              <a:cxnLst/>
              <a:rect l="0" t="0" r="0" b="0"/>
              <a:pathLst>
                <a:path w="105286" h="118231">
                  <a:moveTo>
                    <a:pt x="0" y="31586"/>
                  </a:moveTo>
                  <a:lnTo>
                    <a:pt x="3119" y="74278"/>
                  </a:lnTo>
                  <a:lnTo>
                    <a:pt x="14654" y="115928"/>
                  </a:lnTo>
                  <a:lnTo>
                    <a:pt x="16788" y="118230"/>
                  </a:lnTo>
                  <a:lnTo>
                    <a:pt x="18211" y="115085"/>
                  </a:lnTo>
                  <a:lnTo>
                    <a:pt x="20682" y="63812"/>
                  </a:lnTo>
                  <a:lnTo>
                    <a:pt x="20890" y="37330"/>
                  </a:lnTo>
                  <a:lnTo>
                    <a:pt x="24455" y="27226"/>
                  </a:lnTo>
                  <a:lnTo>
                    <a:pt x="37775" y="12881"/>
                  </a:lnTo>
                  <a:lnTo>
                    <a:pt x="58513" y="572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31751" y="494839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5589" y="62093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31751" y="43166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05450" y="495957"/>
              <a:ext cx="147400" cy="93639"/>
            </a:xfrm>
            <a:custGeom>
              <a:avLst/>
              <a:gdLst/>
              <a:ahLst/>
              <a:cxnLst/>
              <a:rect l="0" t="0" r="0" b="0"/>
              <a:pathLst>
                <a:path w="147400" h="93639">
                  <a:moveTo>
                    <a:pt x="0" y="30467"/>
                  </a:moveTo>
                  <a:lnTo>
                    <a:pt x="14654" y="74430"/>
                  </a:lnTo>
                  <a:lnTo>
                    <a:pt x="16789" y="76153"/>
                  </a:lnTo>
                  <a:lnTo>
                    <a:pt x="18212" y="72623"/>
                  </a:lnTo>
                  <a:lnTo>
                    <a:pt x="32260" y="19018"/>
                  </a:lnTo>
                  <a:lnTo>
                    <a:pt x="35545" y="8797"/>
                  </a:lnTo>
                  <a:lnTo>
                    <a:pt x="42414" y="3152"/>
                  </a:lnTo>
                  <a:lnTo>
                    <a:pt x="62525" y="0"/>
                  </a:lnTo>
                  <a:lnTo>
                    <a:pt x="80821" y="5618"/>
                  </a:lnTo>
                  <a:lnTo>
                    <a:pt x="111631" y="28288"/>
                  </a:lnTo>
                  <a:lnTo>
                    <a:pt x="135858" y="70561"/>
                  </a:lnTo>
                  <a:lnTo>
                    <a:pt x="147399" y="936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91821" y="463253"/>
              <a:ext cx="97900" cy="118294"/>
            </a:xfrm>
            <a:custGeom>
              <a:avLst/>
              <a:gdLst/>
              <a:ahLst/>
              <a:cxnLst/>
              <a:rect l="0" t="0" r="0" b="0"/>
              <a:pathLst>
                <a:path w="97900" h="118294">
                  <a:moveTo>
                    <a:pt x="66313" y="0"/>
                  </a:moveTo>
                  <a:lnTo>
                    <a:pt x="43956" y="0"/>
                  </a:lnTo>
                  <a:lnTo>
                    <a:pt x="26741" y="6239"/>
                  </a:lnTo>
                  <a:lnTo>
                    <a:pt x="18875" y="11179"/>
                  </a:lnTo>
                  <a:lnTo>
                    <a:pt x="7015" y="26026"/>
                  </a:lnTo>
                  <a:lnTo>
                    <a:pt x="2215" y="34898"/>
                  </a:lnTo>
                  <a:lnTo>
                    <a:pt x="0" y="54115"/>
                  </a:lnTo>
                  <a:lnTo>
                    <a:pt x="4086" y="74354"/>
                  </a:lnTo>
                  <a:lnTo>
                    <a:pt x="13700" y="95048"/>
                  </a:lnTo>
                  <a:lnTo>
                    <a:pt x="28892" y="109704"/>
                  </a:lnTo>
                  <a:lnTo>
                    <a:pt x="37856" y="115250"/>
                  </a:lnTo>
                  <a:lnTo>
                    <a:pt x="57175" y="118293"/>
                  </a:lnTo>
                  <a:lnTo>
                    <a:pt x="75120" y="115746"/>
                  </a:lnTo>
                  <a:lnTo>
                    <a:pt x="9789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31834" y="547481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9359" y="28943"/>
                  </a:lnTo>
                  <a:lnTo>
                    <a:pt x="7409" y="3333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31834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21814" y="497654"/>
              <a:ext cx="87807" cy="247277"/>
            </a:xfrm>
            <a:custGeom>
              <a:avLst/>
              <a:gdLst/>
              <a:ahLst/>
              <a:cxnLst/>
              <a:rect l="0" t="0" r="0" b="0"/>
              <a:pathLst>
                <a:path w="87807" h="247277">
                  <a:moveTo>
                    <a:pt x="15305" y="112998"/>
                  </a:moveTo>
                  <a:lnTo>
                    <a:pt x="22540" y="140554"/>
                  </a:lnTo>
                  <a:lnTo>
                    <a:pt x="28302" y="193657"/>
                  </a:lnTo>
                  <a:lnTo>
                    <a:pt x="35300" y="247276"/>
                  </a:lnTo>
                  <a:lnTo>
                    <a:pt x="34877" y="224794"/>
                  </a:lnTo>
                  <a:lnTo>
                    <a:pt x="27966" y="174683"/>
                  </a:lnTo>
                  <a:lnTo>
                    <a:pt x="20665" y="119724"/>
                  </a:lnTo>
                  <a:lnTo>
                    <a:pt x="4558" y="61242"/>
                  </a:lnTo>
                  <a:lnTo>
                    <a:pt x="0" y="38523"/>
                  </a:lnTo>
                  <a:lnTo>
                    <a:pt x="1874" y="12828"/>
                  </a:lnTo>
                  <a:lnTo>
                    <a:pt x="6351" y="5274"/>
                  </a:lnTo>
                  <a:lnTo>
                    <a:pt x="12845" y="1408"/>
                  </a:lnTo>
                  <a:lnTo>
                    <a:pt x="20684" y="0"/>
                  </a:lnTo>
                  <a:lnTo>
                    <a:pt x="28250" y="1401"/>
                  </a:lnTo>
                  <a:lnTo>
                    <a:pt x="50076" y="14552"/>
                  </a:lnTo>
                  <a:lnTo>
                    <a:pt x="85452" y="46756"/>
                  </a:lnTo>
                  <a:lnTo>
                    <a:pt x="87806" y="54799"/>
                  </a:lnTo>
                  <a:lnTo>
                    <a:pt x="84182" y="73094"/>
                  </a:lnTo>
                  <a:lnTo>
                    <a:pt x="77601" y="79376"/>
                  </a:lnTo>
                  <a:lnTo>
                    <a:pt x="49491" y="88218"/>
                  </a:lnTo>
                  <a:lnTo>
                    <a:pt x="25833" y="919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456828" y="485634"/>
              <a:ext cx="143504" cy="104575"/>
            </a:xfrm>
            <a:custGeom>
              <a:avLst/>
              <a:gdLst/>
              <a:ahLst/>
              <a:cxnLst/>
              <a:rect l="0" t="0" r="0" b="0"/>
              <a:pathLst>
                <a:path w="143504" h="104575">
                  <a:moveTo>
                    <a:pt x="69804" y="40790"/>
                  </a:moveTo>
                  <a:lnTo>
                    <a:pt x="60229" y="16744"/>
                  </a:lnTo>
                  <a:lnTo>
                    <a:pt x="49560" y="2417"/>
                  </a:lnTo>
                  <a:lnTo>
                    <a:pt x="43440" y="0"/>
                  </a:lnTo>
                  <a:lnTo>
                    <a:pt x="37020" y="729"/>
                  </a:lnTo>
                  <a:lnTo>
                    <a:pt x="23648" y="7777"/>
                  </a:lnTo>
                  <a:lnTo>
                    <a:pt x="9906" y="18709"/>
                  </a:lnTo>
                  <a:lnTo>
                    <a:pt x="2238" y="37606"/>
                  </a:lnTo>
                  <a:lnTo>
                    <a:pt x="0" y="60432"/>
                  </a:lnTo>
                  <a:lnTo>
                    <a:pt x="2905" y="82275"/>
                  </a:lnTo>
                  <a:lnTo>
                    <a:pt x="7657" y="90674"/>
                  </a:lnTo>
                  <a:lnTo>
                    <a:pt x="22296" y="103125"/>
                  </a:lnTo>
                  <a:lnTo>
                    <a:pt x="31113" y="104574"/>
                  </a:lnTo>
                  <a:lnTo>
                    <a:pt x="50268" y="99944"/>
                  </a:lnTo>
                  <a:lnTo>
                    <a:pt x="64241" y="86968"/>
                  </a:lnTo>
                  <a:lnTo>
                    <a:pt x="69605" y="78595"/>
                  </a:lnTo>
                  <a:lnTo>
                    <a:pt x="72445" y="59932"/>
                  </a:lnTo>
                  <a:lnTo>
                    <a:pt x="71565" y="50042"/>
                  </a:lnTo>
                  <a:lnTo>
                    <a:pt x="73317" y="45788"/>
                  </a:lnTo>
                  <a:lnTo>
                    <a:pt x="76825" y="45292"/>
                  </a:lnTo>
                  <a:lnTo>
                    <a:pt x="81504" y="47301"/>
                  </a:lnTo>
                  <a:lnTo>
                    <a:pt x="115654" y="78909"/>
                  </a:lnTo>
                  <a:lnTo>
                    <a:pt x="143503" y="934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03624" y="284269"/>
              <a:ext cx="17765" cy="326384"/>
            </a:xfrm>
            <a:custGeom>
              <a:avLst/>
              <a:gdLst/>
              <a:ahLst/>
              <a:cxnLst/>
              <a:rect l="0" t="0" r="0" b="0"/>
              <a:pathLst>
                <a:path w="17765" h="326384">
                  <a:moveTo>
                    <a:pt x="7236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49114"/>
                  </a:lnTo>
                  <a:lnTo>
                    <a:pt x="9762" y="207959"/>
                  </a:lnTo>
                  <a:lnTo>
                    <a:pt x="15393" y="259319"/>
                  </a:lnTo>
                  <a:lnTo>
                    <a:pt x="17062" y="297934"/>
                  </a:lnTo>
                  <a:lnTo>
                    <a:pt x="17764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00373" y="4421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21430" y="5369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177695" y="266333"/>
              <a:ext cx="159372" cy="192388"/>
            </a:xfrm>
            <a:custGeom>
              <a:avLst/>
              <a:gdLst/>
              <a:ahLst/>
              <a:cxnLst/>
              <a:rect l="0" t="0" r="0" b="0"/>
              <a:pathLst>
                <a:path w="159372" h="192388">
                  <a:moveTo>
                    <a:pt x="149103" y="17936"/>
                  </a:moveTo>
                  <a:lnTo>
                    <a:pt x="137924" y="6758"/>
                  </a:lnTo>
                  <a:lnTo>
                    <a:pt x="119958" y="1269"/>
                  </a:lnTo>
                  <a:lnTo>
                    <a:pt x="97545" y="0"/>
                  </a:lnTo>
                  <a:lnTo>
                    <a:pt x="43961" y="11790"/>
                  </a:lnTo>
                  <a:lnTo>
                    <a:pt x="17864" y="27293"/>
                  </a:lnTo>
                  <a:lnTo>
                    <a:pt x="5766" y="43152"/>
                  </a:lnTo>
                  <a:lnTo>
                    <a:pt x="903" y="52294"/>
                  </a:lnTo>
                  <a:lnTo>
                    <a:pt x="0" y="60728"/>
                  </a:lnTo>
                  <a:lnTo>
                    <a:pt x="5236" y="76339"/>
                  </a:lnTo>
                  <a:lnTo>
                    <a:pt x="26927" y="98282"/>
                  </a:lnTo>
                  <a:lnTo>
                    <a:pt x="36067" y="101915"/>
                  </a:lnTo>
                  <a:lnTo>
                    <a:pt x="97874" y="110702"/>
                  </a:lnTo>
                  <a:lnTo>
                    <a:pt x="134184" y="121331"/>
                  </a:lnTo>
                  <a:lnTo>
                    <a:pt x="152611" y="132520"/>
                  </a:lnTo>
                  <a:lnTo>
                    <a:pt x="157290" y="139949"/>
                  </a:lnTo>
                  <a:lnTo>
                    <a:pt x="159371" y="157562"/>
                  </a:lnTo>
                  <a:lnTo>
                    <a:pt x="153276" y="173968"/>
                  </a:lnTo>
                  <a:lnTo>
                    <a:pt x="148376" y="181619"/>
                  </a:lnTo>
                  <a:lnTo>
                    <a:pt x="140429" y="186720"/>
                  </a:lnTo>
                  <a:lnTo>
                    <a:pt x="119121" y="192387"/>
                  </a:lnTo>
                  <a:lnTo>
                    <a:pt x="94054" y="188666"/>
                  </a:lnTo>
                  <a:lnTo>
                    <a:pt x="36698" y="170314"/>
                  </a:lnTo>
                  <a:lnTo>
                    <a:pt x="12232" y="1653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274155" y="231626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58617"/>
                  </a:lnTo>
                  <a:lnTo>
                    <a:pt x="1170" y="120027"/>
                  </a:lnTo>
                  <a:lnTo>
                    <a:pt x="11453" y="175311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42653" y="326383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10528" y="0"/>
                  </a:moveTo>
                  <a:lnTo>
                    <a:pt x="1463" y="58617"/>
                  </a:lnTo>
                  <a:lnTo>
                    <a:pt x="289" y="113961"/>
                  </a:lnTo>
                  <a:lnTo>
                    <a:pt x="57" y="176885"/>
                  </a:lnTo>
                  <a:lnTo>
                    <a:pt x="11" y="23472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66686" y="347440"/>
              <a:ext cx="175968" cy="134846"/>
            </a:xfrm>
            <a:custGeom>
              <a:avLst/>
              <a:gdLst/>
              <a:ahLst/>
              <a:cxnLst/>
              <a:rect l="0" t="0" r="0" b="0"/>
              <a:pathLst>
                <a:path w="175968" h="134846">
                  <a:moveTo>
                    <a:pt x="175967" y="105285"/>
                  </a:moveTo>
                  <a:lnTo>
                    <a:pt x="113874" y="110874"/>
                  </a:lnTo>
                  <a:lnTo>
                    <a:pt x="60295" y="126616"/>
                  </a:lnTo>
                  <a:lnTo>
                    <a:pt x="25490" y="133832"/>
                  </a:lnTo>
                  <a:lnTo>
                    <a:pt x="12478" y="134845"/>
                  </a:lnTo>
                  <a:lnTo>
                    <a:pt x="4973" y="132010"/>
                  </a:lnTo>
                  <a:lnTo>
                    <a:pt x="1140" y="126611"/>
                  </a:lnTo>
                  <a:lnTo>
                    <a:pt x="0" y="111254"/>
                  </a:lnTo>
                  <a:lnTo>
                    <a:pt x="15103" y="52242"/>
                  </a:lnTo>
                  <a:lnTo>
                    <a:pt x="28681" y="16688"/>
                  </a:lnTo>
                  <a:lnTo>
                    <a:pt x="390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30774" y="347440"/>
              <a:ext cx="193264" cy="227303"/>
            </a:xfrm>
            <a:custGeom>
              <a:avLst/>
              <a:gdLst/>
              <a:ahLst/>
              <a:cxnLst/>
              <a:rect l="0" t="0" r="0" b="0"/>
              <a:pathLst>
                <a:path w="193264" h="227303">
                  <a:moveTo>
                    <a:pt x="122448" y="10528"/>
                  </a:moveTo>
                  <a:lnTo>
                    <a:pt x="105681" y="4939"/>
                  </a:lnTo>
                  <a:lnTo>
                    <a:pt x="88090" y="5315"/>
                  </a:lnTo>
                  <a:lnTo>
                    <a:pt x="68573" y="10551"/>
                  </a:lnTo>
                  <a:lnTo>
                    <a:pt x="48201" y="20677"/>
                  </a:lnTo>
                  <a:lnTo>
                    <a:pt x="33688" y="36096"/>
                  </a:lnTo>
                  <a:lnTo>
                    <a:pt x="9249" y="80180"/>
                  </a:lnTo>
                  <a:lnTo>
                    <a:pt x="0" y="125792"/>
                  </a:lnTo>
                  <a:lnTo>
                    <a:pt x="4076" y="149884"/>
                  </a:lnTo>
                  <a:lnTo>
                    <a:pt x="32251" y="199199"/>
                  </a:lnTo>
                  <a:lnTo>
                    <a:pt x="45706" y="215655"/>
                  </a:lnTo>
                  <a:lnTo>
                    <a:pt x="65724" y="224528"/>
                  </a:lnTo>
                  <a:lnTo>
                    <a:pt x="89049" y="227302"/>
                  </a:lnTo>
                  <a:lnTo>
                    <a:pt x="111113" y="224635"/>
                  </a:lnTo>
                  <a:lnTo>
                    <a:pt x="143266" y="210968"/>
                  </a:lnTo>
                  <a:lnTo>
                    <a:pt x="169431" y="186511"/>
                  </a:lnTo>
                  <a:lnTo>
                    <a:pt x="186412" y="151449"/>
                  </a:lnTo>
                  <a:lnTo>
                    <a:pt x="193263" y="111424"/>
                  </a:lnTo>
                  <a:lnTo>
                    <a:pt x="189704" y="75518"/>
                  </a:lnTo>
                  <a:lnTo>
                    <a:pt x="181196" y="56570"/>
                  </a:lnTo>
                  <a:lnTo>
                    <a:pt x="13297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982246" y="379025"/>
              <a:ext cx="203902" cy="212941"/>
            </a:xfrm>
            <a:custGeom>
              <a:avLst/>
              <a:gdLst/>
              <a:ahLst/>
              <a:cxnLst/>
              <a:rect l="0" t="0" r="0" b="0"/>
              <a:pathLst>
                <a:path w="203902" h="212941">
                  <a:moveTo>
                    <a:pt x="71018" y="0"/>
                  </a:moveTo>
                  <a:lnTo>
                    <a:pt x="46971" y="9576"/>
                  </a:lnTo>
                  <a:lnTo>
                    <a:pt x="32645" y="20244"/>
                  </a:lnTo>
                  <a:lnTo>
                    <a:pt x="17014" y="44993"/>
                  </a:lnTo>
                  <a:lnTo>
                    <a:pt x="2422" y="93202"/>
                  </a:lnTo>
                  <a:lnTo>
                    <a:pt x="0" y="132771"/>
                  </a:lnTo>
                  <a:lnTo>
                    <a:pt x="7342" y="167242"/>
                  </a:lnTo>
                  <a:lnTo>
                    <a:pt x="17761" y="188973"/>
                  </a:lnTo>
                  <a:lnTo>
                    <a:pt x="36430" y="204091"/>
                  </a:lnTo>
                  <a:lnTo>
                    <a:pt x="47959" y="209760"/>
                  </a:lnTo>
                  <a:lnTo>
                    <a:pt x="73248" y="212940"/>
                  </a:lnTo>
                  <a:lnTo>
                    <a:pt x="122021" y="205449"/>
                  </a:lnTo>
                  <a:lnTo>
                    <a:pt x="149171" y="190466"/>
                  </a:lnTo>
                  <a:lnTo>
                    <a:pt x="193625" y="150684"/>
                  </a:lnTo>
                  <a:lnTo>
                    <a:pt x="201549" y="130532"/>
                  </a:lnTo>
                  <a:lnTo>
                    <a:pt x="203901" y="107147"/>
                  </a:lnTo>
                  <a:lnTo>
                    <a:pt x="201047" y="85056"/>
                  </a:lnTo>
                  <a:lnTo>
                    <a:pt x="192760" y="66659"/>
                  </a:lnTo>
                  <a:lnTo>
                    <a:pt x="160489" y="22470"/>
                  </a:lnTo>
                  <a:lnTo>
                    <a:pt x="142368" y="10767"/>
                  </a:lnTo>
                  <a:lnTo>
                    <a:pt x="9207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84310" y="937036"/>
            <a:ext cx="1727508" cy="379027"/>
            <a:chOff x="484310" y="937036"/>
            <a:chExt cx="1727508" cy="379027"/>
          </a:xfrm>
        </p:grpSpPr>
        <p:sp>
          <p:nvSpPr>
            <p:cNvPr id="23" name="Freeform 22"/>
            <p:cNvSpPr/>
            <p:nvPr/>
          </p:nvSpPr>
          <p:spPr>
            <a:xfrm>
              <a:off x="579717" y="1031792"/>
              <a:ext cx="9879" cy="284271"/>
            </a:xfrm>
            <a:custGeom>
              <a:avLst/>
              <a:gdLst/>
              <a:ahLst/>
              <a:cxnLst/>
              <a:rect l="0" t="0" r="0" b="0"/>
              <a:pathLst>
                <a:path w="9879" h="284271">
                  <a:moveTo>
                    <a:pt x="9878" y="0"/>
                  </a:moveTo>
                  <a:lnTo>
                    <a:pt x="1545" y="48931"/>
                  </a:lnTo>
                  <a:lnTo>
                    <a:pt x="0" y="96777"/>
                  </a:lnTo>
                  <a:lnTo>
                    <a:pt x="2662" y="147998"/>
                  </a:lnTo>
                  <a:lnTo>
                    <a:pt x="7740" y="200219"/>
                  </a:lnTo>
                  <a:lnTo>
                    <a:pt x="9245" y="246498"/>
                  </a:lnTo>
                  <a:lnTo>
                    <a:pt x="9878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4310" y="1025338"/>
              <a:ext cx="252685" cy="269668"/>
            </a:xfrm>
            <a:custGeom>
              <a:avLst/>
              <a:gdLst/>
              <a:ahLst/>
              <a:cxnLst/>
              <a:rect l="0" t="0" r="0" b="0"/>
              <a:pathLst>
                <a:path w="252685" h="269668">
                  <a:moveTo>
                    <a:pt x="0" y="59097"/>
                  </a:moveTo>
                  <a:lnTo>
                    <a:pt x="5590" y="42329"/>
                  </a:lnTo>
                  <a:lnTo>
                    <a:pt x="20812" y="27858"/>
                  </a:lnTo>
                  <a:lnTo>
                    <a:pt x="55690" y="9677"/>
                  </a:lnTo>
                  <a:lnTo>
                    <a:pt x="98779" y="0"/>
                  </a:lnTo>
                  <a:lnTo>
                    <a:pt x="142352" y="253"/>
                  </a:lnTo>
                  <a:lnTo>
                    <a:pt x="194106" y="10818"/>
                  </a:lnTo>
                  <a:lnTo>
                    <a:pt x="204273" y="16383"/>
                  </a:lnTo>
                  <a:lnTo>
                    <a:pt x="218690" y="31924"/>
                  </a:lnTo>
                  <a:lnTo>
                    <a:pt x="222758" y="53649"/>
                  </a:lnTo>
                  <a:lnTo>
                    <a:pt x="219497" y="76563"/>
                  </a:lnTo>
                  <a:lnTo>
                    <a:pt x="204506" y="102616"/>
                  </a:lnTo>
                  <a:lnTo>
                    <a:pt x="191888" y="117823"/>
                  </a:lnTo>
                  <a:lnTo>
                    <a:pt x="141744" y="151725"/>
                  </a:lnTo>
                  <a:lnTo>
                    <a:pt x="138950" y="158284"/>
                  </a:lnTo>
                  <a:lnTo>
                    <a:pt x="139427" y="164996"/>
                  </a:lnTo>
                  <a:lnTo>
                    <a:pt x="146196" y="178693"/>
                  </a:lnTo>
                  <a:lnTo>
                    <a:pt x="192973" y="235902"/>
                  </a:lnTo>
                  <a:lnTo>
                    <a:pt x="222124" y="255373"/>
                  </a:lnTo>
                  <a:lnTo>
                    <a:pt x="252684" y="2696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74605" y="1187036"/>
              <a:ext cx="162432" cy="117152"/>
            </a:xfrm>
            <a:custGeom>
              <a:avLst/>
              <a:gdLst/>
              <a:ahLst/>
              <a:cxnLst/>
              <a:rect l="0" t="0" r="0" b="0"/>
              <a:pathLst>
                <a:path w="162432" h="117152">
                  <a:moveTo>
                    <a:pt x="99260" y="65855"/>
                  </a:moveTo>
                  <a:lnTo>
                    <a:pt x="104849" y="49087"/>
                  </a:lnTo>
                  <a:lnTo>
                    <a:pt x="104474" y="31496"/>
                  </a:lnTo>
                  <a:lnTo>
                    <a:pt x="102736" y="21892"/>
                  </a:lnTo>
                  <a:lnTo>
                    <a:pt x="98068" y="14320"/>
                  </a:lnTo>
                  <a:lnTo>
                    <a:pt x="83522" y="2786"/>
                  </a:lnTo>
                  <a:lnTo>
                    <a:pt x="62240" y="0"/>
                  </a:lnTo>
                  <a:lnTo>
                    <a:pt x="38353" y="3830"/>
                  </a:lnTo>
                  <a:lnTo>
                    <a:pt x="16038" y="13332"/>
                  </a:lnTo>
                  <a:lnTo>
                    <a:pt x="8684" y="21481"/>
                  </a:lnTo>
                  <a:lnTo>
                    <a:pt x="512" y="43013"/>
                  </a:lnTo>
                  <a:lnTo>
                    <a:pt x="0" y="65062"/>
                  </a:lnTo>
                  <a:lnTo>
                    <a:pt x="9203" y="107812"/>
                  </a:lnTo>
                  <a:lnTo>
                    <a:pt x="14655" y="113713"/>
                  </a:lnTo>
                  <a:lnTo>
                    <a:pt x="21800" y="116478"/>
                  </a:lnTo>
                  <a:lnTo>
                    <a:pt x="30072" y="117151"/>
                  </a:lnTo>
                  <a:lnTo>
                    <a:pt x="45503" y="111660"/>
                  </a:lnTo>
                  <a:lnTo>
                    <a:pt x="74473" y="89071"/>
                  </a:lnTo>
                  <a:lnTo>
                    <a:pt x="90096" y="63375"/>
                  </a:lnTo>
                  <a:lnTo>
                    <a:pt x="93151" y="61862"/>
                  </a:lnTo>
                  <a:lnTo>
                    <a:pt x="95187" y="65532"/>
                  </a:lnTo>
                  <a:lnTo>
                    <a:pt x="96545" y="72659"/>
                  </a:lnTo>
                  <a:lnTo>
                    <a:pt x="107412" y="86816"/>
                  </a:lnTo>
                  <a:lnTo>
                    <a:pt x="115223" y="93867"/>
                  </a:lnTo>
                  <a:lnTo>
                    <a:pt x="133261" y="101701"/>
                  </a:lnTo>
                  <a:lnTo>
                    <a:pt x="162431" y="10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68621" y="1042321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4940" y="62092"/>
                  </a:lnTo>
                  <a:lnTo>
                    <a:pt x="8212" y="120713"/>
                  </a:lnTo>
                  <a:lnTo>
                    <a:pt x="10071" y="178566"/>
                  </a:lnTo>
                  <a:lnTo>
                    <a:pt x="10438" y="235054"/>
                  </a:lnTo>
                  <a:lnTo>
                    <a:pt x="7369" y="25381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73865" y="1137077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1720" y="3120"/>
                  </a:lnTo>
                  <a:lnTo>
                    <a:pt x="60828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052849" y="1150665"/>
              <a:ext cx="126388" cy="133812"/>
            </a:xfrm>
            <a:custGeom>
              <a:avLst/>
              <a:gdLst/>
              <a:ahLst/>
              <a:cxnLst/>
              <a:rect l="0" t="0" r="0" b="0"/>
              <a:pathLst>
                <a:path w="126388" h="133812">
                  <a:moveTo>
                    <a:pt x="0" y="70640"/>
                  </a:moveTo>
                  <a:lnTo>
                    <a:pt x="58617" y="70640"/>
                  </a:lnTo>
                  <a:lnTo>
                    <a:pt x="93407" y="65051"/>
                  </a:lnTo>
                  <a:lnTo>
                    <a:pt x="120353" y="50397"/>
                  </a:lnTo>
                  <a:lnTo>
                    <a:pt x="124689" y="43107"/>
                  </a:lnTo>
                  <a:lnTo>
                    <a:pt x="126387" y="25648"/>
                  </a:lnTo>
                  <a:lnTo>
                    <a:pt x="122863" y="18418"/>
                  </a:lnTo>
                  <a:lnTo>
                    <a:pt x="109588" y="7266"/>
                  </a:lnTo>
                  <a:lnTo>
                    <a:pt x="76794" y="0"/>
                  </a:lnTo>
                  <a:lnTo>
                    <a:pt x="57138" y="4540"/>
                  </a:lnTo>
                  <a:lnTo>
                    <a:pt x="40603" y="15526"/>
                  </a:lnTo>
                  <a:lnTo>
                    <a:pt x="25455" y="32107"/>
                  </a:lnTo>
                  <a:lnTo>
                    <a:pt x="21649" y="41442"/>
                  </a:lnTo>
                  <a:lnTo>
                    <a:pt x="20540" y="61173"/>
                  </a:lnTo>
                  <a:lnTo>
                    <a:pt x="26493" y="92012"/>
                  </a:lnTo>
                  <a:lnTo>
                    <a:pt x="41255" y="117787"/>
                  </a:lnTo>
                  <a:lnTo>
                    <a:pt x="49730" y="123128"/>
                  </a:lnTo>
                  <a:lnTo>
                    <a:pt x="90715" y="131701"/>
                  </a:lnTo>
                  <a:lnTo>
                    <a:pt x="115814" y="1338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358176" y="11370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358176" y="122130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722933" y="958093"/>
              <a:ext cx="239093" cy="275933"/>
            </a:xfrm>
            <a:custGeom>
              <a:avLst/>
              <a:gdLst/>
              <a:ahLst/>
              <a:cxnLst/>
              <a:rect l="0" t="0" r="0" b="0"/>
              <a:pathLst>
                <a:path w="239093" h="275933">
                  <a:moveTo>
                    <a:pt x="161668" y="0"/>
                  </a:moveTo>
                  <a:lnTo>
                    <a:pt x="103051" y="5589"/>
                  </a:lnTo>
                  <a:lnTo>
                    <a:pt x="48877" y="2317"/>
                  </a:lnTo>
                  <a:lnTo>
                    <a:pt x="21071" y="1030"/>
                  </a:lnTo>
                  <a:lnTo>
                    <a:pt x="11785" y="5366"/>
                  </a:lnTo>
                  <a:lnTo>
                    <a:pt x="5594" y="12936"/>
                  </a:lnTo>
                  <a:lnTo>
                    <a:pt x="1466" y="22662"/>
                  </a:lnTo>
                  <a:lnTo>
                    <a:pt x="0" y="42827"/>
                  </a:lnTo>
                  <a:lnTo>
                    <a:pt x="14865" y="105347"/>
                  </a:lnTo>
                  <a:lnTo>
                    <a:pt x="18176" y="115855"/>
                  </a:lnTo>
                  <a:lnTo>
                    <a:pt x="23892" y="121690"/>
                  </a:lnTo>
                  <a:lnTo>
                    <a:pt x="31213" y="124411"/>
                  </a:lnTo>
                  <a:lnTo>
                    <a:pt x="39603" y="125054"/>
                  </a:lnTo>
                  <a:lnTo>
                    <a:pt x="58284" y="119530"/>
                  </a:lnTo>
                  <a:lnTo>
                    <a:pt x="98872" y="102510"/>
                  </a:lnTo>
                  <a:lnTo>
                    <a:pt x="135783" y="102643"/>
                  </a:lnTo>
                  <a:lnTo>
                    <a:pt x="181771" y="114338"/>
                  </a:lnTo>
                  <a:lnTo>
                    <a:pt x="203358" y="125296"/>
                  </a:lnTo>
                  <a:lnTo>
                    <a:pt x="218411" y="141085"/>
                  </a:lnTo>
                  <a:lnTo>
                    <a:pt x="237607" y="179817"/>
                  </a:lnTo>
                  <a:lnTo>
                    <a:pt x="239092" y="200411"/>
                  </a:lnTo>
                  <a:lnTo>
                    <a:pt x="234683" y="220093"/>
                  </a:lnTo>
                  <a:lnTo>
                    <a:pt x="224925" y="236639"/>
                  </a:lnTo>
                  <a:lnTo>
                    <a:pt x="200687" y="259108"/>
                  </a:lnTo>
                  <a:lnTo>
                    <a:pt x="165690" y="274994"/>
                  </a:lnTo>
                  <a:lnTo>
                    <a:pt x="120096" y="275932"/>
                  </a:lnTo>
                  <a:lnTo>
                    <a:pt x="67199" y="265696"/>
                  </a:lnTo>
                  <a:lnTo>
                    <a:pt x="56383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017068" y="937036"/>
              <a:ext cx="73232" cy="77975"/>
            </a:xfrm>
            <a:custGeom>
              <a:avLst/>
              <a:gdLst/>
              <a:ahLst/>
              <a:cxnLst/>
              <a:rect l="0" t="0" r="0" b="0"/>
              <a:pathLst>
                <a:path w="73232" h="77975">
                  <a:moveTo>
                    <a:pt x="67574" y="0"/>
                  </a:moveTo>
                  <a:lnTo>
                    <a:pt x="24882" y="3119"/>
                  </a:lnTo>
                  <a:lnTo>
                    <a:pt x="14547" y="5589"/>
                  </a:lnTo>
                  <a:lnTo>
                    <a:pt x="7656" y="11915"/>
                  </a:lnTo>
                  <a:lnTo>
                    <a:pt x="0" y="31422"/>
                  </a:lnTo>
                  <a:lnTo>
                    <a:pt x="2836" y="52570"/>
                  </a:lnTo>
                  <a:lnTo>
                    <a:pt x="6868" y="63122"/>
                  </a:lnTo>
                  <a:lnTo>
                    <a:pt x="14235" y="70157"/>
                  </a:lnTo>
                  <a:lnTo>
                    <a:pt x="34899" y="77974"/>
                  </a:lnTo>
                  <a:lnTo>
                    <a:pt x="44621" y="77719"/>
                  </a:lnTo>
                  <a:lnTo>
                    <a:pt x="61662" y="71196"/>
                  </a:lnTo>
                  <a:lnTo>
                    <a:pt x="67142" y="63842"/>
                  </a:lnTo>
                  <a:lnTo>
                    <a:pt x="73231" y="43192"/>
                  </a:lnTo>
                  <a:lnTo>
                    <a:pt x="71346" y="34644"/>
                  </a:lnTo>
                  <a:lnTo>
                    <a:pt x="66579" y="27775"/>
                  </a:lnTo>
                  <a:lnTo>
                    <a:pt x="46517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042528" y="947564"/>
              <a:ext cx="168457" cy="294799"/>
            </a:xfrm>
            <a:custGeom>
              <a:avLst/>
              <a:gdLst/>
              <a:ahLst/>
              <a:cxnLst/>
              <a:rect l="0" t="0" r="0" b="0"/>
              <a:pathLst>
                <a:path w="168457" h="294799">
                  <a:moveTo>
                    <a:pt x="168456" y="0"/>
                  </a:moveTo>
                  <a:lnTo>
                    <a:pt x="128914" y="55660"/>
                  </a:lnTo>
                  <a:lnTo>
                    <a:pt x="100727" y="112918"/>
                  </a:lnTo>
                  <a:lnTo>
                    <a:pt x="66542" y="168075"/>
                  </a:lnTo>
                  <a:lnTo>
                    <a:pt x="39900" y="224168"/>
                  </a:lnTo>
                  <a:lnTo>
                    <a:pt x="6045" y="28478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112893" y="1189720"/>
              <a:ext cx="98925" cy="86354"/>
            </a:xfrm>
            <a:custGeom>
              <a:avLst/>
              <a:gdLst/>
              <a:ahLst/>
              <a:cxnLst/>
              <a:rect l="0" t="0" r="0" b="0"/>
              <a:pathLst>
                <a:path w="98925" h="86354">
                  <a:moveTo>
                    <a:pt x="55977" y="10528"/>
                  </a:moveTo>
                  <a:lnTo>
                    <a:pt x="39209" y="4939"/>
                  </a:lnTo>
                  <a:lnTo>
                    <a:pt x="31930" y="5632"/>
                  </a:lnTo>
                  <a:lnTo>
                    <a:pt x="17604" y="12642"/>
                  </a:lnTo>
                  <a:lnTo>
                    <a:pt x="6557" y="26675"/>
                  </a:lnTo>
                  <a:lnTo>
                    <a:pt x="1973" y="35331"/>
                  </a:lnTo>
                  <a:lnTo>
                    <a:pt x="0" y="54307"/>
                  </a:lnTo>
                  <a:lnTo>
                    <a:pt x="1111" y="64281"/>
                  </a:lnTo>
                  <a:lnTo>
                    <a:pt x="5362" y="72099"/>
                  </a:lnTo>
                  <a:lnTo>
                    <a:pt x="19443" y="83907"/>
                  </a:lnTo>
                  <a:lnTo>
                    <a:pt x="28112" y="86353"/>
                  </a:lnTo>
                  <a:lnTo>
                    <a:pt x="47102" y="85952"/>
                  </a:lnTo>
                  <a:lnTo>
                    <a:pt x="77524" y="73560"/>
                  </a:lnTo>
                  <a:lnTo>
                    <a:pt x="92070" y="58430"/>
                  </a:lnTo>
                  <a:lnTo>
                    <a:pt x="97586" y="49482"/>
                  </a:lnTo>
                  <a:lnTo>
                    <a:pt x="98924" y="41176"/>
                  </a:lnTo>
                  <a:lnTo>
                    <a:pt x="97477" y="33300"/>
                  </a:lnTo>
                  <a:lnTo>
                    <a:pt x="7703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52725" y="1674031"/>
            <a:ext cx="2379653" cy="494840"/>
            <a:chOff x="452725" y="1674031"/>
            <a:chExt cx="2379653" cy="494840"/>
          </a:xfrm>
        </p:grpSpPr>
        <p:sp>
          <p:nvSpPr>
            <p:cNvPr id="36" name="Freeform 35"/>
            <p:cNvSpPr/>
            <p:nvPr/>
          </p:nvSpPr>
          <p:spPr>
            <a:xfrm>
              <a:off x="589595" y="1747730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0"/>
                  </a:moveTo>
                  <a:lnTo>
                    <a:pt x="13822" y="28726"/>
                  </a:lnTo>
                  <a:lnTo>
                    <a:pt x="11179" y="92112"/>
                  </a:lnTo>
                  <a:lnTo>
                    <a:pt x="10722" y="139206"/>
                  </a:lnTo>
                  <a:lnTo>
                    <a:pt x="10567" y="201933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52725" y="1674031"/>
              <a:ext cx="326384" cy="94757"/>
            </a:xfrm>
            <a:custGeom>
              <a:avLst/>
              <a:gdLst/>
              <a:ahLst/>
              <a:cxnLst/>
              <a:rect l="0" t="0" r="0" b="0"/>
              <a:pathLst>
                <a:path w="326384" h="94757">
                  <a:moveTo>
                    <a:pt x="326383" y="0"/>
                  </a:moveTo>
                  <a:lnTo>
                    <a:pt x="299997" y="15641"/>
                  </a:lnTo>
                  <a:lnTo>
                    <a:pt x="243071" y="34844"/>
                  </a:lnTo>
                  <a:lnTo>
                    <a:pt x="186514" y="52609"/>
                  </a:lnTo>
                  <a:lnTo>
                    <a:pt x="127333" y="70185"/>
                  </a:lnTo>
                  <a:lnTo>
                    <a:pt x="81304" y="81107"/>
                  </a:lnTo>
                  <a:lnTo>
                    <a:pt x="18332" y="9105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6994" y="1926715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16789" y="62257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7523" y="1842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1751" y="1882244"/>
              <a:ext cx="336913" cy="142089"/>
            </a:xfrm>
            <a:custGeom>
              <a:avLst/>
              <a:gdLst/>
              <a:ahLst/>
              <a:cxnLst/>
              <a:rect l="0" t="0" r="0" b="0"/>
              <a:pathLst>
                <a:path w="336913" h="142089">
                  <a:moveTo>
                    <a:pt x="0" y="65528"/>
                  </a:moveTo>
                  <a:lnTo>
                    <a:pt x="17958" y="119403"/>
                  </a:lnTo>
                  <a:lnTo>
                    <a:pt x="24749" y="139775"/>
                  </a:lnTo>
                  <a:lnTo>
                    <a:pt x="27028" y="141932"/>
                  </a:lnTo>
                  <a:lnTo>
                    <a:pt x="28547" y="138690"/>
                  </a:lnTo>
                  <a:lnTo>
                    <a:pt x="29065" y="122611"/>
                  </a:lnTo>
                  <a:lnTo>
                    <a:pt x="25396" y="99867"/>
                  </a:lnTo>
                  <a:lnTo>
                    <a:pt x="29224" y="80399"/>
                  </a:lnTo>
                  <a:lnTo>
                    <a:pt x="33521" y="71933"/>
                  </a:lnTo>
                  <a:lnTo>
                    <a:pt x="39895" y="67458"/>
                  </a:lnTo>
                  <a:lnTo>
                    <a:pt x="47653" y="65645"/>
                  </a:lnTo>
                  <a:lnTo>
                    <a:pt x="56335" y="65606"/>
                  </a:lnTo>
                  <a:lnTo>
                    <a:pt x="63293" y="69089"/>
                  </a:lnTo>
                  <a:lnTo>
                    <a:pt x="92418" y="103908"/>
                  </a:lnTo>
                  <a:lnTo>
                    <a:pt x="96707" y="103983"/>
                  </a:lnTo>
                  <a:lnTo>
                    <a:pt x="99566" y="99353"/>
                  </a:lnTo>
                  <a:lnTo>
                    <a:pt x="109745" y="63890"/>
                  </a:lnTo>
                  <a:lnTo>
                    <a:pt x="115277" y="58587"/>
                  </a:lnTo>
                  <a:lnTo>
                    <a:pt x="122475" y="56221"/>
                  </a:lnTo>
                  <a:lnTo>
                    <a:pt x="130783" y="55814"/>
                  </a:lnTo>
                  <a:lnTo>
                    <a:pt x="146253" y="61600"/>
                  </a:lnTo>
                  <a:lnTo>
                    <a:pt x="153654" y="66419"/>
                  </a:lnTo>
                  <a:lnTo>
                    <a:pt x="164997" y="81132"/>
                  </a:lnTo>
                  <a:lnTo>
                    <a:pt x="169659" y="89968"/>
                  </a:lnTo>
                  <a:lnTo>
                    <a:pt x="176277" y="93520"/>
                  </a:lnTo>
                  <a:lnTo>
                    <a:pt x="184199" y="93548"/>
                  </a:lnTo>
                  <a:lnTo>
                    <a:pt x="242613" y="72624"/>
                  </a:lnTo>
                  <a:lnTo>
                    <a:pt x="284360" y="47302"/>
                  </a:lnTo>
                  <a:lnTo>
                    <a:pt x="299127" y="30521"/>
                  </a:lnTo>
                  <a:lnTo>
                    <a:pt x="304703" y="21133"/>
                  </a:lnTo>
                  <a:lnTo>
                    <a:pt x="304911" y="13704"/>
                  </a:lnTo>
                  <a:lnTo>
                    <a:pt x="301540" y="7582"/>
                  </a:lnTo>
                  <a:lnTo>
                    <a:pt x="295783" y="2331"/>
                  </a:lnTo>
                  <a:lnTo>
                    <a:pt x="288436" y="0"/>
                  </a:lnTo>
                  <a:lnTo>
                    <a:pt x="270913" y="529"/>
                  </a:lnTo>
                  <a:lnTo>
                    <a:pt x="263667" y="4648"/>
                  </a:lnTo>
                  <a:lnTo>
                    <a:pt x="252496" y="18583"/>
                  </a:lnTo>
                  <a:lnTo>
                    <a:pt x="245219" y="51748"/>
                  </a:lnTo>
                  <a:lnTo>
                    <a:pt x="243063" y="91210"/>
                  </a:lnTo>
                  <a:lnTo>
                    <a:pt x="248798" y="112427"/>
                  </a:lnTo>
                  <a:lnTo>
                    <a:pt x="253603" y="121360"/>
                  </a:lnTo>
                  <a:lnTo>
                    <a:pt x="268300" y="134406"/>
                  </a:lnTo>
                  <a:lnTo>
                    <a:pt x="277133" y="139522"/>
                  </a:lnTo>
                  <a:lnTo>
                    <a:pt x="296305" y="142088"/>
                  </a:lnTo>
                  <a:lnTo>
                    <a:pt x="336912" y="139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273948" y="186354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305533" y="196882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607521" y="1684559"/>
              <a:ext cx="166992" cy="365095"/>
            </a:xfrm>
            <a:custGeom>
              <a:avLst/>
              <a:gdLst/>
              <a:ahLst/>
              <a:cxnLst/>
              <a:rect l="0" t="0" r="0" b="0"/>
              <a:pathLst>
                <a:path w="166992" h="365095">
                  <a:moveTo>
                    <a:pt x="119152" y="0"/>
                  </a:moveTo>
                  <a:lnTo>
                    <a:pt x="89844" y="34898"/>
                  </a:lnTo>
                  <a:lnTo>
                    <a:pt x="57919" y="95047"/>
                  </a:lnTo>
                  <a:lnTo>
                    <a:pt x="32274" y="145333"/>
                  </a:lnTo>
                  <a:lnTo>
                    <a:pt x="14730" y="200327"/>
                  </a:lnTo>
                  <a:lnTo>
                    <a:pt x="0" y="261839"/>
                  </a:lnTo>
                  <a:lnTo>
                    <a:pt x="530" y="301800"/>
                  </a:lnTo>
                  <a:lnTo>
                    <a:pt x="8095" y="335867"/>
                  </a:lnTo>
                  <a:lnTo>
                    <a:pt x="13529" y="344404"/>
                  </a:lnTo>
                  <a:lnTo>
                    <a:pt x="28925" y="357010"/>
                  </a:lnTo>
                  <a:lnTo>
                    <a:pt x="62912" y="365094"/>
                  </a:lnTo>
                  <a:lnTo>
                    <a:pt x="97029" y="361900"/>
                  </a:lnTo>
                  <a:lnTo>
                    <a:pt x="129365" y="347955"/>
                  </a:lnTo>
                  <a:lnTo>
                    <a:pt x="155583" y="323417"/>
                  </a:lnTo>
                  <a:lnTo>
                    <a:pt x="164590" y="300888"/>
                  </a:lnTo>
                  <a:lnTo>
                    <a:pt x="166991" y="288330"/>
                  </a:lnTo>
                  <a:lnTo>
                    <a:pt x="163421" y="268137"/>
                  </a:lnTo>
                  <a:lnTo>
                    <a:pt x="159193" y="259476"/>
                  </a:lnTo>
                  <a:lnTo>
                    <a:pt x="145137" y="246734"/>
                  </a:lnTo>
                  <a:lnTo>
                    <a:pt x="126022" y="238341"/>
                  </a:lnTo>
                  <a:lnTo>
                    <a:pt x="90122" y="234786"/>
                  </a:lnTo>
                  <a:lnTo>
                    <a:pt x="67645" y="238100"/>
                  </a:lnTo>
                  <a:lnTo>
                    <a:pt x="49077" y="246592"/>
                  </a:lnTo>
                  <a:lnTo>
                    <a:pt x="34195" y="258166"/>
                  </a:lnTo>
                  <a:lnTo>
                    <a:pt x="13867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053057" y="1916186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0" y="0"/>
                  </a:moveTo>
                  <a:lnTo>
                    <a:pt x="14654" y="43963"/>
                  </a:lnTo>
                  <a:lnTo>
                    <a:pt x="27570" y="60873"/>
                  </a:lnTo>
                  <a:lnTo>
                    <a:pt x="43838" y="73848"/>
                  </a:lnTo>
                  <a:lnTo>
                    <a:pt x="73699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032000" y="1905658"/>
              <a:ext cx="157928" cy="263213"/>
            </a:xfrm>
            <a:custGeom>
              <a:avLst/>
              <a:gdLst/>
              <a:ahLst/>
              <a:cxnLst/>
              <a:rect l="0" t="0" r="0" b="0"/>
              <a:pathLst>
                <a:path w="157928" h="263213">
                  <a:moveTo>
                    <a:pt x="157927" y="0"/>
                  </a:moveTo>
                  <a:lnTo>
                    <a:pt x="141116" y="19150"/>
                  </a:lnTo>
                  <a:lnTo>
                    <a:pt x="108429" y="73217"/>
                  </a:lnTo>
                  <a:lnTo>
                    <a:pt x="66648" y="127763"/>
                  </a:lnTo>
                  <a:lnTo>
                    <a:pt x="31581" y="187504"/>
                  </a:lnTo>
                  <a:lnTo>
                    <a:pt x="6065" y="239551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197209" y="1887788"/>
              <a:ext cx="120701" cy="149985"/>
            </a:xfrm>
            <a:custGeom>
              <a:avLst/>
              <a:gdLst/>
              <a:ahLst/>
              <a:cxnLst/>
              <a:rect l="0" t="0" r="0" b="0"/>
              <a:pathLst>
                <a:path w="120701" h="149985">
                  <a:moveTo>
                    <a:pt x="3246" y="81041"/>
                  </a:moveTo>
                  <a:lnTo>
                    <a:pt x="61863" y="81041"/>
                  </a:lnTo>
                  <a:lnTo>
                    <a:pt x="96654" y="75451"/>
                  </a:lnTo>
                  <a:lnTo>
                    <a:pt x="105292" y="70295"/>
                  </a:lnTo>
                  <a:lnTo>
                    <a:pt x="118010" y="55208"/>
                  </a:lnTo>
                  <a:lnTo>
                    <a:pt x="120700" y="46271"/>
                  </a:lnTo>
                  <a:lnTo>
                    <a:pt x="120569" y="26983"/>
                  </a:lnTo>
                  <a:lnTo>
                    <a:pt x="116556" y="19266"/>
                  </a:lnTo>
                  <a:lnTo>
                    <a:pt x="102739" y="7572"/>
                  </a:lnTo>
                  <a:lnTo>
                    <a:pt x="69641" y="0"/>
                  </a:lnTo>
                  <a:lnTo>
                    <a:pt x="49913" y="4468"/>
                  </a:lnTo>
                  <a:lnTo>
                    <a:pt x="18184" y="26401"/>
                  </a:lnTo>
                  <a:lnTo>
                    <a:pt x="2083" y="51983"/>
                  </a:lnTo>
                  <a:lnTo>
                    <a:pt x="0" y="71636"/>
                  </a:lnTo>
                  <a:lnTo>
                    <a:pt x="8194" y="112848"/>
                  </a:lnTo>
                  <a:lnTo>
                    <a:pt x="23300" y="138688"/>
                  </a:lnTo>
                  <a:lnTo>
                    <a:pt x="31823" y="144039"/>
                  </a:lnTo>
                  <a:lnTo>
                    <a:pt x="53772" y="149984"/>
                  </a:lnTo>
                  <a:lnTo>
                    <a:pt x="108532" y="144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61225" y="1912924"/>
              <a:ext cx="144558" cy="108359"/>
            </a:xfrm>
            <a:custGeom>
              <a:avLst/>
              <a:gdLst/>
              <a:ahLst/>
              <a:cxnLst/>
              <a:rect l="0" t="0" r="0" b="0"/>
              <a:pathLst>
                <a:path w="144558" h="108359">
                  <a:moveTo>
                    <a:pt x="102443" y="34848"/>
                  </a:moveTo>
                  <a:lnTo>
                    <a:pt x="96854" y="18080"/>
                  </a:lnTo>
                  <a:lnTo>
                    <a:pt x="84751" y="6728"/>
                  </a:lnTo>
                  <a:lnTo>
                    <a:pt x="76610" y="2063"/>
                  </a:lnTo>
                  <a:lnTo>
                    <a:pt x="58206" y="0"/>
                  </a:lnTo>
                  <a:lnTo>
                    <a:pt x="39499" y="4152"/>
                  </a:lnTo>
                  <a:lnTo>
                    <a:pt x="23385" y="13796"/>
                  </a:lnTo>
                  <a:lnTo>
                    <a:pt x="11544" y="29001"/>
                  </a:lnTo>
                  <a:lnTo>
                    <a:pt x="3552" y="48627"/>
                  </a:lnTo>
                  <a:lnTo>
                    <a:pt x="0" y="72947"/>
                  </a:lnTo>
                  <a:lnTo>
                    <a:pt x="4660" y="93115"/>
                  </a:lnTo>
                  <a:lnTo>
                    <a:pt x="9178" y="101768"/>
                  </a:lnTo>
                  <a:lnTo>
                    <a:pt x="15700" y="106368"/>
                  </a:lnTo>
                  <a:lnTo>
                    <a:pt x="23557" y="108264"/>
                  </a:lnTo>
                  <a:lnTo>
                    <a:pt x="32305" y="108358"/>
                  </a:lnTo>
                  <a:lnTo>
                    <a:pt x="40477" y="104912"/>
                  </a:lnTo>
                  <a:lnTo>
                    <a:pt x="55795" y="91724"/>
                  </a:lnTo>
                  <a:lnTo>
                    <a:pt x="76288" y="54445"/>
                  </a:lnTo>
                  <a:lnTo>
                    <a:pt x="80327" y="54931"/>
                  </a:lnTo>
                  <a:lnTo>
                    <a:pt x="84189" y="58765"/>
                  </a:lnTo>
                  <a:lnTo>
                    <a:pt x="95215" y="80929"/>
                  </a:lnTo>
                  <a:lnTo>
                    <a:pt x="102303" y="86626"/>
                  </a:lnTo>
                  <a:lnTo>
                    <a:pt x="144557" y="980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547896" y="1916186"/>
              <a:ext cx="73700" cy="123863"/>
            </a:xfrm>
            <a:custGeom>
              <a:avLst/>
              <a:gdLst/>
              <a:ahLst/>
              <a:cxnLst/>
              <a:rect l="0" t="0" r="0" b="0"/>
              <a:pathLst>
                <a:path w="73700" h="123863">
                  <a:moveTo>
                    <a:pt x="0" y="42114"/>
                  </a:moveTo>
                  <a:lnTo>
                    <a:pt x="19128" y="104372"/>
                  </a:lnTo>
                  <a:lnTo>
                    <a:pt x="31924" y="123862"/>
                  </a:lnTo>
                  <a:lnTo>
                    <a:pt x="30641" y="123519"/>
                  </a:lnTo>
                  <a:lnTo>
                    <a:pt x="27446" y="120950"/>
                  </a:lnTo>
                  <a:lnTo>
                    <a:pt x="6964" y="72302"/>
                  </a:lnTo>
                  <a:lnTo>
                    <a:pt x="6215" y="52021"/>
                  </a:lnTo>
                  <a:lnTo>
                    <a:pt x="7653" y="41700"/>
                  </a:lnTo>
                  <a:lnTo>
                    <a:pt x="18609" y="23993"/>
                  </a:lnTo>
                  <a:lnTo>
                    <a:pt x="26444" y="15995"/>
                  </a:lnTo>
                  <a:lnTo>
                    <a:pt x="44508" y="7109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726683" y="1916186"/>
              <a:ext cx="105695" cy="157929"/>
            </a:xfrm>
            <a:custGeom>
              <a:avLst/>
              <a:gdLst/>
              <a:ahLst/>
              <a:cxnLst/>
              <a:rect l="0" t="0" r="0" b="0"/>
              <a:pathLst>
                <a:path w="105695" h="157929">
                  <a:moveTo>
                    <a:pt x="84425" y="0"/>
                  </a:moveTo>
                  <a:lnTo>
                    <a:pt x="41734" y="3120"/>
                  </a:lnTo>
                  <a:lnTo>
                    <a:pt x="22168" y="9575"/>
                  </a:lnTo>
                  <a:lnTo>
                    <a:pt x="5672" y="20244"/>
                  </a:lnTo>
                  <a:lnTo>
                    <a:pt x="1508" y="27534"/>
                  </a:lnTo>
                  <a:lnTo>
                    <a:pt x="0" y="44993"/>
                  </a:lnTo>
                  <a:lnTo>
                    <a:pt x="3575" y="52222"/>
                  </a:lnTo>
                  <a:lnTo>
                    <a:pt x="16907" y="63374"/>
                  </a:lnTo>
                  <a:lnTo>
                    <a:pt x="74440" y="87447"/>
                  </a:lnTo>
                  <a:lnTo>
                    <a:pt x="100054" y="103769"/>
                  </a:lnTo>
                  <a:lnTo>
                    <a:pt x="104203" y="111294"/>
                  </a:lnTo>
                  <a:lnTo>
                    <a:pt x="105694" y="129013"/>
                  </a:lnTo>
                  <a:lnTo>
                    <a:pt x="102114" y="136311"/>
                  </a:lnTo>
                  <a:lnTo>
                    <a:pt x="88777" y="147540"/>
                  </a:lnTo>
                  <a:lnTo>
                    <a:pt x="55949" y="154850"/>
                  </a:lnTo>
                  <a:lnTo>
                    <a:pt x="197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435646" y="2714312"/>
            <a:ext cx="758053" cy="379027"/>
            <a:chOff x="3435646" y="2714312"/>
            <a:chExt cx="758053" cy="379027"/>
          </a:xfrm>
        </p:grpSpPr>
        <p:sp>
          <p:nvSpPr>
            <p:cNvPr id="51" name="Freeform 50"/>
            <p:cNvSpPr/>
            <p:nvPr/>
          </p:nvSpPr>
          <p:spPr>
            <a:xfrm>
              <a:off x="3614630" y="2756426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4269" y="63450"/>
                  </a:lnTo>
                  <a:lnTo>
                    <a:pt x="1265" y="110957"/>
                  </a:lnTo>
                  <a:lnTo>
                    <a:pt x="375" y="160908"/>
                  </a:lnTo>
                  <a:lnTo>
                    <a:pt x="3194" y="217181"/>
                  </a:lnTo>
                  <a:lnTo>
                    <a:pt x="6099" y="24041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446174" y="2714312"/>
              <a:ext cx="379027" cy="84229"/>
            </a:xfrm>
            <a:custGeom>
              <a:avLst/>
              <a:gdLst/>
              <a:ahLst/>
              <a:cxnLst/>
              <a:rect l="0" t="0" r="0" b="0"/>
              <a:pathLst>
                <a:path w="379027" h="84229">
                  <a:moveTo>
                    <a:pt x="379026" y="0"/>
                  </a:moveTo>
                  <a:lnTo>
                    <a:pt x="316746" y="17958"/>
                  </a:lnTo>
                  <a:lnTo>
                    <a:pt x="256456" y="31667"/>
                  </a:lnTo>
                  <a:lnTo>
                    <a:pt x="201159" y="42138"/>
                  </a:lnTo>
                  <a:lnTo>
                    <a:pt x="147730" y="52650"/>
                  </a:lnTo>
                  <a:lnTo>
                    <a:pt x="97974" y="63173"/>
                  </a:lnTo>
                  <a:lnTo>
                    <a:pt x="50476" y="7370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435646" y="3051224"/>
              <a:ext cx="305327" cy="42115"/>
            </a:xfrm>
            <a:custGeom>
              <a:avLst/>
              <a:gdLst/>
              <a:ahLst/>
              <a:cxnLst/>
              <a:rect l="0" t="0" r="0" b="0"/>
              <a:pathLst>
                <a:path w="305327" h="42115">
                  <a:moveTo>
                    <a:pt x="305326" y="0"/>
                  </a:moveTo>
                  <a:lnTo>
                    <a:pt x="251182" y="8333"/>
                  </a:lnTo>
                  <a:lnTo>
                    <a:pt x="196235" y="10095"/>
                  </a:lnTo>
                  <a:lnTo>
                    <a:pt x="133085" y="18848"/>
                  </a:lnTo>
                  <a:lnTo>
                    <a:pt x="74338" y="31842"/>
                  </a:lnTo>
                  <a:lnTo>
                    <a:pt x="34894" y="390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088413" y="2840654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727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098941" y="2935410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40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098941" y="29354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Freeform 57"/>
          <p:cNvSpPr/>
          <p:nvPr/>
        </p:nvSpPr>
        <p:spPr>
          <a:xfrm>
            <a:off x="4435930" y="2771032"/>
            <a:ext cx="207661" cy="439558"/>
          </a:xfrm>
          <a:custGeom>
            <a:avLst/>
            <a:gdLst/>
            <a:ahLst/>
            <a:cxnLst/>
            <a:rect l="0" t="0" r="0" b="0"/>
            <a:pathLst>
              <a:path w="207661" h="439558">
                <a:moveTo>
                  <a:pt x="31508" y="153850"/>
                </a:moveTo>
                <a:lnTo>
                  <a:pt x="31508" y="216328"/>
                </a:lnTo>
                <a:lnTo>
                  <a:pt x="31508" y="278625"/>
                </a:lnTo>
                <a:lnTo>
                  <a:pt x="37098" y="329901"/>
                </a:lnTo>
                <a:lnTo>
                  <a:pt x="40573" y="382138"/>
                </a:lnTo>
                <a:lnTo>
                  <a:pt x="41604" y="429071"/>
                </a:lnTo>
                <a:lnTo>
                  <a:pt x="39408" y="436767"/>
                </a:lnTo>
                <a:lnTo>
                  <a:pt x="35605" y="439557"/>
                </a:lnTo>
                <a:lnTo>
                  <a:pt x="30730" y="439078"/>
                </a:lnTo>
                <a:lnTo>
                  <a:pt x="27480" y="432909"/>
                </a:lnTo>
                <a:lnTo>
                  <a:pt x="16247" y="370522"/>
                </a:lnTo>
                <a:lnTo>
                  <a:pt x="4361" y="307870"/>
                </a:lnTo>
                <a:lnTo>
                  <a:pt x="799" y="246102"/>
                </a:lnTo>
                <a:lnTo>
                  <a:pt x="183" y="195222"/>
                </a:lnTo>
                <a:lnTo>
                  <a:pt x="0" y="146221"/>
                </a:lnTo>
                <a:lnTo>
                  <a:pt x="5527" y="93331"/>
                </a:lnTo>
                <a:lnTo>
                  <a:pt x="19054" y="50259"/>
                </a:lnTo>
                <a:lnTo>
                  <a:pt x="49727" y="10646"/>
                </a:lnTo>
                <a:lnTo>
                  <a:pt x="69631" y="2466"/>
                </a:lnTo>
                <a:lnTo>
                  <a:pt x="95245" y="0"/>
                </a:lnTo>
                <a:lnTo>
                  <a:pt x="139041" y="6360"/>
                </a:lnTo>
                <a:lnTo>
                  <a:pt x="159629" y="16549"/>
                </a:lnTo>
                <a:lnTo>
                  <a:pt x="184374" y="41029"/>
                </a:lnTo>
                <a:lnTo>
                  <a:pt x="200934" y="70509"/>
                </a:lnTo>
                <a:lnTo>
                  <a:pt x="207660" y="107059"/>
                </a:lnTo>
                <a:lnTo>
                  <a:pt x="202995" y="130715"/>
                </a:lnTo>
                <a:lnTo>
                  <a:pt x="191953" y="151756"/>
                </a:lnTo>
                <a:lnTo>
                  <a:pt x="164835" y="176756"/>
                </a:lnTo>
                <a:lnTo>
                  <a:pt x="106359" y="207704"/>
                </a:lnTo>
                <a:lnTo>
                  <a:pt x="53742" y="215794"/>
                </a:lnTo>
                <a:lnTo>
                  <a:pt x="42037" y="21702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Freeform 58"/>
          <p:cNvSpPr/>
          <p:nvPr/>
        </p:nvSpPr>
        <p:spPr>
          <a:xfrm>
            <a:off x="4746796" y="2745898"/>
            <a:ext cx="131255" cy="171753"/>
          </a:xfrm>
          <a:custGeom>
            <a:avLst/>
            <a:gdLst/>
            <a:ahLst/>
            <a:cxnLst/>
            <a:rect l="0" t="0" r="0" b="0"/>
            <a:pathLst>
              <a:path w="131255" h="171753">
                <a:moveTo>
                  <a:pt x="4912" y="73699"/>
                </a:moveTo>
                <a:lnTo>
                  <a:pt x="10501" y="135791"/>
                </a:lnTo>
                <a:lnTo>
                  <a:pt x="20531" y="171752"/>
                </a:lnTo>
                <a:lnTo>
                  <a:pt x="4388" y="116353"/>
                </a:lnTo>
                <a:lnTo>
                  <a:pt x="0" y="94996"/>
                </a:lnTo>
                <a:lnTo>
                  <a:pt x="1949" y="73806"/>
                </a:lnTo>
                <a:lnTo>
                  <a:pt x="9834" y="55809"/>
                </a:lnTo>
                <a:lnTo>
                  <a:pt x="15213" y="47734"/>
                </a:lnTo>
                <a:lnTo>
                  <a:pt x="30547" y="35643"/>
                </a:lnTo>
                <a:lnTo>
                  <a:pt x="86450" y="14572"/>
                </a:lnTo>
                <a:lnTo>
                  <a:pt x="131254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2" name="Group 61"/>
          <p:cNvGrpSpPr/>
          <p:nvPr/>
        </p:nvGrpSpPr>
        <p:grpSpPr>
          <a:xfrm>
            <a:off x="4825407" y="2472157"/>
            <a:ext cx="410613" cy="431669"/>
            <a:chOff x="4825407" y="2472157"/>
            <a:chExt cx="410613" cy="431669"/>
          </a:xfrm>
        </p:grpSpPr>
        <p:sp>
          <p:nvSpPr>
            <p:cNvPr id="60" name="Freeform 59"/>
            <p:cNvSpPr/>
            <p:nvPr/>
          </p:nvSpPr>
          <p:spPr>
            <a:xfrm>
              <a:off x="5057034" y="2472157"/>
              <a:ext cx="10530" cy="431669"/>
            </a:xfrm>
            <a:custGeom>
              <a:avLst/>
              <a:gdLst/>
              <a:ahLst/>
              <a:cxnLst/>
              <a:rect l="0" t="0" r="0" b="0"/>
              <a:pathLst>
                <a:path w="10530" h="431669">
                  <a:moveTo>
                    <a:pt x="10529" y="0"/>
                  </a:moveTo>
                  <a:lnTo>
                    <a:pt x="10529" y="54144"/>
                  </a:lnTo>
                  <a:lnTo>
                    <a:pt x="10529" y="114680"/>
                  </a:lnTo>
                  <a:lnTo>
                    <a:pt x="10529" y="165650"/>
                  </a:lnTo>
                  <a:lnTo>
                    <a:pt x="4940" y="217797"/>
                  </a:lnTo>
                  <a:lnTo>
                    <a:pt x="1464" y="270293"/>
                  </a:lnTo>
                  <a:lnTo>
                    <a:pt x="434" y="322892"/>
                  </a:lnTo>
                  <a:lnTo>
                    <a:pt x="86" y="383492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825407" y="2630084"/>
              <a:ext cx="410613" cy="10530"/>
            </a:xfrm>
            <a:custGeom>
              <a:avLst/>
              <a:gdLst/>
              <a:ahLst/>
              <a:cxnLst/>
              <a:rect l="0" t="0" r="0" b="0"/>
              <a:pathLst>
                <a:path w="410613" h="10530">
                  <a:moveTo>
                    <a:pt x="410612" y="10529"/>
                  </a:moveTo>
                  <a:lnTo>
                    <a:pt x="373134" y="2195"/>
                  </a:lnTo>
                  <a:lnTo>
                    <a:pt x="321710" y="434"/>
                  </a:lnTo>
                  <a:lnTo>
                    <a:pt x="274827" y="5718"/>
                  </a:lnTo>
                  <a:lnTo>
                    <a:pt x="223890" y="9103"/>
                  </a:lnTo>
                  <a:lnTo>
                    <a:pt x="171753" y="10106"/>
                  </a:lnTo>
                  <a:lnTo>
                    <a:pt x="119260" y="4814"/>
                  </a:lnTo>
                  <a:lnTo>
                    <a:pt x="66662" y="1426"/>
                  </a:lnTo>
                  <a:lnTo>
                    <a:pt x="37817" y="6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573527" y="1112173"/>
            <a:ext cx="1332546" cy="327646"/>
            <a:chOff x="2573527" y="1112173"/>
            <a:chExt cx="1332546" cy="327646"/>
          </a:xfrm>
        </p:grpSpPr>
        <p:sp>
          <p:nvSpPr>
            <p:cNvPr id="63" name="Freeform 62"/>
            <p:cNvSpPr/>
            <p:nvPr/>
          </p:nvSpPr>
          <p:spPr>
            <a:xfrm>
              <a:off x="2573527" y="1129561"/>
              <a:ext cx="148475" cy="310258"/>
            </a:xfrm>
            <a:custGeom>
              <a:avLst/>
              <a:gdLst/>
              <a:ahLst/>
              <a:cxnLst/>
              <a:rect l="0" t="0" r="0" b="0"/>
              <a:pathLst>
                <a:path w="148475" h="310258">
                  <a:moveTo>
                    <a:pt x="27011" y="112801"/>
                  </a:moveTo>
                  <a:lnTo>
                    <a:pt x="27011" y="171418"/>
                  </a:lnTo>
                  <a:lnTo>
                    <a:pt x="27011" y="232828"/>
                  </a:lnTo>
                  <a:lnTo>
                    <a:pt x="27011" y="291231"/>
                  </a:lnTo>
                  <a:lnTo>
                    <a:pt x="27011" y="310257"/>
                  </a:lnTo>
                  <a:lnTo>
                    <a:pt x="25842" y="295829"/>
                  </a:lnTo>
                  <a:lnTo>
                    <a:pt x="10223" y="236234"/>
                  </a:lnTo>
                  <a:lnTo>
                    <a:pt x="6798" y="177131"/>
                  </a:lnTo>
                  <a:lnTo>
                    <a:pt x="0" y="114340"/>
                  </a:lnTo>
                  <a:lnTo>
                    <a:pt x="4939" y="54772"/>
                  </a:lnTo>
                  <a:lnTo>
                    <a:pt x="11742" y="33978"/>
                  </a:lnTo>
                  <a:lnTo>
                    <a:pt x="16832" y="25158"/>
                  </a:lnTo>
                  <a:lnTo>
                    <a:pt x="31846" y="12237"/>
                  </a:lnTo>
                  <a:lnTo>
                    <a:pt x="51387" y="3765"/>
                  </a:lnTo>
                  <a:lnTo>
                    <a:pt x="75670" y="0"/>
                  </a:lnTo>
                  <a:lnTo>
                    <a:pt x="98940" y="4566"/>
                  </a:lnTo>
                  <a:lnTo>
                    <a:pt x="128652" y="20290"/>
                  </a:lnTo>
                  <a:lnTo>
                    <a:pt x="136886" y="26561"/>
                  </a:lnTo>
                  <a:lnTo>
                    <a:pt x="146034" y="46006"/>
                  </a:lnTo>
                  <a:lnTo>
                    <a:pt x="148474" y="57743"/>
                  </a:lnTo>
                  <a:lnTo>
                    <a:pt x="144946" y="80142"/>
                  </a:lnTo>
                  <a:lnTo>
                    <a:pt x="140729" y="91028"/>
                  </a:lnTo>
                  <a:lnTo>
                    <a:pt x="126686" y="106244"/>
                  </a:lnTo>
                  <a:lnTo>
                    <a:pt x="89074" y="125544"/>
                  </a:lnTo>
                  <a:lnTo>
                    <a:pt x="37540" y="1338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761859" y="1113851"/>
              <a:ext cx="112619" cy="128512"/>
            </a:xfrm>
            <a:custGeom>
              <a:avLst/>
              <a:gdLst/>
              <a:ahLst/>
              <a:cxnLst/>
              <a:rect l="0" t="0" r="0" b="0"/>
              <a:pathLst>
                <a:path w="112619" h="128512">
                  <a:moveTo>
                    <a:pt x="28192" y="75869"/>
                  </a:moveTo>
                  <a:lnTo>
                    <a:pt x="70884" y="72749"/>
                  </a:lnTo>
                  <a:lnTo>
                    <a:pt x="90450" y="66293"/>
                  </a:lnTo>
                  <a:lnTo>
                    <a:pt x="106945" y="55625"/>
                  </a:lnTo>
                  <a:lnTo>
                    <a:pt x="111110" y="47165"/>
                  </a:lnTo>
                  <a:lnTo>
                    <a:pt x="112618" y="25287"/>
                  </a:lnTo>
                  <a:lnTo>
                    <a:pt x="109043" y="16411"/>
                  </a:lnTo>
                  <a:lnTo>
                    <a:pt x="95711" y="3430"/>
                  </a:lnTo>
                  <a:lnTo>
                    <a:pt x="74969" y="0"/>
                  </a:lnTo>
                  <a:lnTo>
                    <a:pt x="51321" y="3545"/>
                  </a:lnTo>
                  <a:lnTo>
                    <a:pt x="29113" y="12919"/>
                  </a:lnTo>
                  <a:lnTo>
                    <a:pt x="13784" y="28004"/>
                  </a:lnTo>
                  <a:lnTo>
                    <a:pt x="8058" y="36940"/>
                  </a:lnTo>
                  <a:lnTo>
                    <a:pt x="0" y="71873"/>
                  </a:lnTo>
                  <a:lnTo>
                    <a:pt x="4354" y="92030"/>
                  </a:lnTo>
                  <a:lnTo>
                    <a:pt x="8791" y="100681"/>
                  </a:lnTo>
                  <a:lnTo>
                    <a:pt x="23079" y="113413"/>
                  </a:lnTo>
                  <a:lnTo>
                    <a:pt x="42297" y="121801"/>
                  </a:lnTo>
                  <a:lnTo>
                    <a:pt x="91363" y="1285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947979" y="1124071"/>
              <a:ext cx="126343" cy="114931"/>
            </a:xfrm>
            <a:custGeom>
              <a:avLst/>
              <a:gdLst/>
              <a:ahLst/>
              <a:cxnLst/>
              <a:rect l="0" t="0" r="0" b="0"/>
              <a:pathLst>
                <a:path w="126343" h="114931">
                  <a:moveTo>
                    <a:pt x="0" y="44592"/>
                  </a:moveTo>
                  <a:lnTo>
                    <a:pt x="19128" y="97297"/>
                  </a:lnTo>
                  <a:lnTo>
                    <a:pt x="31924" y="114930"/>
                  </a:lnTo>
                  <a:lnTo>
                    <a:pt x="6964" y="54168"/>
                  </a:lnTo>
                  <a:lnTo>
                    <a:pt x="9334" y="33640"/>
                  </a:lnTo>
                  <a:lnTo>
                    <a:pt x="13241" y="23252"/>
                  </a:lnTo>
                  <a:lnTo>
                    <a:pt x="20526" y="15158"/>
                  </a:lnTo>
                  <a:lnTo>
                    <a:pt x="41098" y="3044"/>
                  </a:lnTo>
                  <a:lnTo>
                    <a:pt x="62719" y="0"/>
                  </a:lnTo>
                  <a:lnTo>
                    <a:pt x="94623" y="1744"/>
                  </a:lnTo>
                  <a:lnTo>
                    <a:pt x="126342" y="24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295419" y="1137077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9576" y="24047"/>
                  </a:lnTo>
                  <a:lnTo>
                    <a:pt x="49879" y="78883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263834" y="1116020"/>
              <a:ext cx="147400" cy="273742"/>
            </a:xfrm>
            <a:custGeom>
              <a:avLst/>
              <a:gdLst/>
              <a:ahLst/>
              <a:cxnLst/>
              <a:rect l="0" t="0" r="0" b="0"/>
              <a:pathLst>
                <a:path w="147400" h="273742">
                  <a:moveTo>
                    <a:pt x="147399" y="0"/>
                  </a:moveTo>
                  <a:lnTo>
                    <a:pt x="118090" y="34898"/>
                  </a:lnTo>
                  <a:lnTo>
                    <a:pt x="92399" y="96117"/>
                  </a:lnTo>
                  <a:lnTo>
                    <a:pt x="66587" y="156720"/>
                  </a:lnTo>
                  <a:lnTo>
                    <a:pt x="34620" y="21041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421761" y="1112173"/>
              <a:ext cx="126771" cy="161776"/>
            </a:xfrm>
            <a:custGeom>
              <a:avLst/>
              <a:gdLst/>
              <a:ahLst/>
              <a:cxnLst/>
              <a:rect l="0" t="0" r="0" b="0"/>
              <a:pathLst>
                <a:path w="126771" h="161776">
                  <a:moveTo>
                    <a:pt x="0" y="98604"/>
                  </a:moveTo>
                  <a:lnTo>
                    <a:pt x="55045" y="80645"/>
                  </a:lnTo>
                  <a:lnTo>
                    <a:pt x="90659" y="69236"/>
                  </a:lnTo>
                  <a:lnTo>
                    <a:pt x="108923" y="57865"/>
                  </a:lnTo>
                  <a:lnTo>
                    <a:pt x="121720" y="41893"/>
                  </a:lnTo>
                  <a:lnTo>
                    <a:pt x="126770" y="32721"/>
                  </a:lnTo>
                  <a:lnTo>
                    <a:pt x="126628" y="25436"/>
                  </a:lnTo>
                  <a:lnTo>
                    <a:pt x="123023" y="19410"/>
                  </a:lnTo>
                  <a:lnTo>
                    <a:pt x="117110" y="14222"/>
                  </a:lnTo>
                  <a:lnTo>
                    <a:pt x="86432" y="1332"/>
                  </a:lnTo>
                  <a:lnTo>
                    <a:pt x="64151" y="0"/>
                  </a:lnTo>
                  <a:lnTo>
                    <a:pt x="43719" y="4477"/>
                  </a:lnTo>
                  <a:lnTo>
                    <a:pt x="26840" y="14266"/>
                  </a:lnTo>
                  <a:lnTo>
                    <a:pt x="14659" y="29535"/>
                  </a:lnTo>
                  <a:lnTo>
                    <a:pt x="6515" y="49189"/>
                  </a:lnTo>
                  <a:lnTo>
                    <a:pt x="3100" y="85392"/>
                  </a:lnTo>
                  <a:lnTo>
                    <a:pt x="14909" y="140364"/>
                  </a:lnTo>
                  <a:lnTo>
                    <a:pt x="21638" y="147501"/>
                  </a:lnTo>
                  <a:lnTo>
                    <a:pt x="41592" y="155431"/>
                  </a:lnTo>
                  <a:lnTo>
                    <a:pt x="93663" y="160939"/>
                  </a:lnTo>
                  <a:lnTo>
                    <a:pt x="105285" y="1617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615545" y="1155522"/>
              <a:ext cx="132601" cy="108445"/>
            </a:xfrm>
            <a:custGeom>
              <a:avLst/>
              <a:gdLst/>
              <a:ahLst/>
              <a:cxnLst/>
              <a:rect l="0" t="0" r="0" b="0"/>
              <a:pathLst>
                <a:path w="132601" h="108445">
                  <a:moveTo>
                    <a:pt x="90486" y="44726"/>
                  </a:moveTo>
                  <a:lnTo>
                    <a:pt x="84896" y="22369"/>
                  </a:lnTo>
                  <a:lnTo>
                    <a:pt x="79741" y="14614"/>
                  </a:lnTo>
                  <a:lnTo>
                    <a:pt x="64653" y="2877"/>
                  </a:lnTo>
                  <a:lnTo>
                    <a:pt x="46249" y="0"/>
                  </a:lnTo>
                  <a:lnTo>
                    <a:pt x="36428" y="871"/>
                  </a:lnTo>
                  <a:lnTo>
                    <a:pt x="19277" y="11197"/>
                  </a:lnTo>
                  <a:lnTo>
                    <a:pt x="11428" y="18864"/>
                  </a:lnTo>
                  <a:lnTo>
                    <a:pt x="2707" y="39861"/>
                  </a:lnTo>
                  <a:lnTo>
                    <a:pt x="0" y="63621"/>
                  </a:lnTo>
                  <a:lnTo>
                    <a:pt x="2697" y="85879"/>
                  </a:lnTo>
                  <a:lnTo>
                    <a:pt x="7393" y="94388"/>
                  </a:lnTo>
                  <a:lnTo>
                    <a:pt x="21970" y="106963"/>
                  </a:lnTo>
                  <a:lnTo>
                    <a:pt x="29601" y="108444"/>
                  </a:lnTo>
                  <a:lnTo>
                    <a:pt x="37028" y="107092"/>
                  </a:lnTo>
                  <a:lnTo>
                    <a:pt x="44319" y="103851"/>
                  </a:lnTo>
                  <a:lnTo>
                    <a:pt x="49179" y="97011"/>
                  </a:lnTo>
                  <a:lnTo>
                    <a:pt x="63219" y="58650"/>
                  </a:lnTo>
                  <a:lnTo>
                    <a:pt x="68799" y="50499"/>
                  </a:lnTo>
                  <a:lnTo>
                    <a:pt x="73688" y="49745"/>
                  </a:lnTo>
                  <a:lnTo>
                    <a:pt x="78117" y="53921"/>
                  </a:lnTo>
                  <a:lnTo>
                    <a:pt x="99221" y="83067"/>
                  </a:lnTo>
                  <a:lnTo>
                    <a:pt x="112306" y="91013"/>
                  </a:lnTo>
                  <a:lnTo>
                    <a:pt x="132600" y="973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769202" y="1137077"/>
              <a:ext cx="136871" cy="130218"/>
            </a:xfrm>
            <a:custGeom>
              <a:avLst/>
              <a:gdLst/>
              <a:ahLst/>
              <a:cxnLst/>
              <a:rect l="0" t="0" r="0" b="0"/>
              <a:pathLst>
                <a:path w="136871" h="130218">
                  <a:moveTo>
                    <a:pt x="0" y="52643"/>
                  </a:moveTo>
                  <a:lnTo>
                    <a:pt x="19128" y="106518"/>
                  </a:lnTo>
                  <a:lnTo>
                    <a:pt x="33093" y="130217"/>
                  </a:lnTo>
                  <a:lnTo>
                    <a:pt x="33761" y="128925"/>
                  </a:lnTo>
                  <a:lnTo>
                    <a:pt x="33036" y="124555"/>
                  </a:lnTo>
                  <a:lnTo>
                    <a:pt x="7993" y="81683"/>
                  </a:lnTo>
                  <a:lnTo>
                    <a:pt x="6672" y="62040"/>
                  </a:lnTo>
                  <a:lnTo>
                    <a:pt x="7958" y="51889"/>
                  </a:lnTo>
                  <a:lnTo>
                    <a:pt x="12324" y="43951"/>
                  </a:lnTo>
                  <a:lnTo>
                    <a:pt x="26534" y="32012"/>
                  </a:lnTo>
                  <a:lnTo>
                    <a:pt x="72658" y="8750"/>
                  </a:lnTo>
                  <a:lnTo>
                    <a:pt x="117470" y="172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4216212" y="3505989"/>
            <a:ext cx="1005923" cy="291907"/>
            <a:chOff x="4216212" y="3505989"/>
            <a:chExt cx="1005923" cy="291907"/>
          </a:xfrm>
        </p:grpSpPr>
        <p:sp>
          <p:nvSpPr>
            <p:cNvPr id="72" name="Freeform 71"/>
            <p:cNvSpPr/>
            <p:nvPr/>
          </p:nvSpPr>
          <p:spPr>
            <a:xfrm>
              <a:off x="4432497" y="3537575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3293" y="28726"/>
                  </a:lnTo>
                  <a:lnTo>
                    <a:pt x="651" y="92111"/>
                  </a:lnTo>
                  <a:lnTo>
                    <a:pt x="128" y="150386"/>
                  </a:lnTo>
                  <a:lnTo>
                    <a:pt x="26" y="211853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216212" y="3505989"/>
              <a:ext cx="226815" cy="203477"/>
            </a:xfrm>
            <a:custGeom>
              <a:avLst/>
              <a:gdLst/>
              <a:ahLst/>
              <a:cxnLst/>
              <a:rect l="0" t="0" r="0" b="0"/>
              <a:pathLst>
                <a:path w="226815" h="203477">
                  <a:moveTo>
                    <a:pt x="226814" y="147399"/>
                  </a:moveTo>
                  <a:lnTo>
                    <a:pt x="184122" y="150519"/>
                  </a:lnTo>
                  <a:lnTo>
                    <a:pt x="152943" y="161971"/>
                  </a:lnTo>
                  <a:lnTo>
                    <a:pt x="93213" y="185150"/>
                  </a:lnTo>
                  <a:lnTo>
                    <a:pt x="37731" y="203439"/>
                  </a:lnTo>
                  <a:lnTo>
                    <a:pt x="28229" y="203476"/>
                  </a:lnTo>
                  <a:lnTo>
                    <a:pt x="11432" y="197279"/>
                  </a:lnTo>
                  <a:lnTo>
                    <a:pt x="6017" y="190011"/>
                  </a:lnTo>
                  <a:lnTo>
                    <a:pt x="0" y="169457"/>
                  </a:lnTo>
                  <a:lnTo>
                    <a:pt x="3565" y="147844"/>
                  </a:lnTo>
                  <a:lnTo>
                    <a:pt x="22980" y="94816"/>
                  </a:lnTo>
                  <a:lnTo>
                    <a:pt x="44295" y="32761"/>
                  </a:lnTo>
                  <a:lnTo>
                    <a:pt x="5835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491653" y="3548103"/>
              <a:ext cx="211823" cy="237781"/>
            </a:xfrm>
            <a:custGeom>
              <a:avLst/>
              <a:gdLst/>
              <a:ahLst/>
              <a:cxnLst/>
              <a:rect l="0" t="0" r="0" b="0"/>
              <a:pathLst>
                <a:path w="211823" h="237781">
                  <a:moveTo>
                    <a:pt x="109300" y="31586"/>
                  </a:moveTo>
                  <a:lnTo>
                    <a:pt x="92533" y="25997"/>
                  </a:lnTo>
                  <a:lnTo>
                    <a:pt x="85254" y="26690"/>
                  </a:lnTo>
                  <a:lnTo>
                    <a:pt x="70927" y="33699"/>
                  </a:lnTo>
                  <a:lnTo>
                    <a:pt x="28602" y="70684"/>
                  </a:lnTo>
                  <a:lnTo>
                    <a:pt x="13120" y="96983"/>
                  </a:lnTo>
                  <a:lnTo>
                    <a:pt x="1123" y="132591"/>
                  </a:lnTo>
                  <a:lnTo>
                    <a:pt x="0" y="156025"/>
                  </a:lnTo>
                  <a:lnTo>
                    <a:pt x="4571" y="178139"/>
                  </a:lnTo>
                  <a:lnTo>
                    <a:pt x="20297" y="209150"/>
                  </a:lnTo>
                  <a:lnTo>
                    <a:pt x="33089" y="225927"/>
                  </a:lnTo>
                  <a:lnTo>
                    <a:pt x="52812" y="234943"/>
                  </a:lnTo>
                  <a:lnTo>
                    <a:pt x="77175" y="237780"/>
                  </a:lnTo>
                  <a:lnTo>
                    <a:pt x="116029" y="231631"/>
                  </a:lnTo>
                  <a:lnTo>
                    <a:pt x="149118" y="215511"/>
                  </a:lnTo>
                  <a:lnTo>
                    <a:pt x="174261" y="194747"/>
                  </a:lnTo>
                  <a:lnTo>
                    <a:pt x="195358" y="166887"/>
                  </a:lnTo>
                  <a:lnTo>
                    <a:pt x="208369" y="135236"/>
                  </a:lnTo>
                  <a:lnTo>
                    <a:pt x="211822" y="110018"/>
                  </a:lnTo>
                  <a:lnTo>
                    <a:pt x="207118" y="86332"/>
                  </a:lnTo>
                  <a:lnTo>
                    <a:pt x="185034" y="42530"/>
                  </a:lnTo>
                  <a:lnTo>
                    <a:pt x="168696" y="27481"/>
                  </a:lnTo>
                  <a:lnTo>
                    <a:pt x="1303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728579" y="3558632"/>
              <a:ext cx="234274" cy="239264"/>
            </a:xfrm>
            <a:custGeom>
              <a:avLst/>
              <a:gdLst/>
              <a:ahLst/>
              <a:cxnLst/>
              <a:rect l="0" t="0" r="0" b="0"/>
              <a:pathLst>
                <a:path w="234274" h="239264">
                  <a:moveTo>
                    <a:pt x="114530" y="0"/>
                  </a:moveTo>
                  <a:lnTo>
                    <a:pt x="71838" y="3119"/>
                  </a:lnTo>
                  <a:lnTo>
                    <a:pt x="52272" y="9575"/>
                  </a:lnTo>
                  <a:lnTo>
                    <a:pt x="35777" y="20243"/>
                  </a:lnTo>
                  <a:lnTo>
                    <a:pt x="13336" y="44992"/>
                  </a:lnTo>
                  <a:lnTo>
                    <a:pt x="5214" y="67569"/>
                  </a:lnTo>
                  <a:lnTo>
                    <a:pt x="0" y="120191"/>
                  </a:lnTo>
                  <a:lnTo>
                    <a:pt x="5526" y="144665"/>
                  </a:lnTo>
                  <a:lnTo>
                    <a:pt x="28642" y="198511"/>
                  </a:lnTo>
                  <a:lnTo>
                    <a:pt x="44772" y="215349"/>
                  </a:lnTo>
                  <a:lnTo>
                    <a:pt x="73584" y="232393"/>
                  </a:lnTo>
                  <a:lnTo>
                    <a:pt x="109936" y="239263"/>
                  </a:lnTo>
                  <a:lnTo>
                    <a:pt x="144754" y="235709"/>
                  </a:lnTo>
                  <a:lnTo>
                    <a:pt x="177297" y="221658"/>
                  </a:lnTo>
                  <a:lnTo>
                    <a:pt x="203577" y="202677"/>
                  </a:lnTo>
                  <a:lnTo>
                    <a:pt x="220593" y="176646"/>
                  </a:lnTo>
                  <a:lnTo>
                    <a:pt x="233043" y="146706"/>
                  </a:lnTo>
                  <a:lnTo>
                    <a:pt x="234273" y="122914"/>
                  </a:lnTo>
                  <a:lnTo>
                    <a:pt x="225530" y="75102"/>
                  </a:lnTo>
                  <a:lnTo>
                    <a:pt x="204132" y="33032"/>
                  </a:lnTo>
                  <a:lnTo>
                    <a:pt x="191008" y="16240"/>
                  </a:lnTo>
                  <a:lnTo>
                    <a:pt x="174256" y="7218"/>
                  </a:lnTo>
                  <a:lnTo>
                    <a:pt x="1461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116850" y="3579689"/>
              <a:ext cx="105285" cy="84229"/>
            </a:xfrm>
            <a:custGeom>
              <a:avLst/>
              <a:gdLst/>
              <a:ahLst/>
              <a:cxnLst/>
              <a:rect l="0" t="0" r="0" b="0"/>
              <a:pathLst>
                <a:path w="105285" h="84229">
                  <a:moveTo>
                    <a:pt x="105284" y="0"/>
                  </a:moveTo>
                  <a:lnTo>
                    <a:pt x="81238" y="9575"/>
                  </a:lnTo>
                  <a:lnTo>
                    <a:pt x="45691" y="39403"/>
                  </a:lnTo>
                  <a:lnTo>
                    <a:pt x="13656" y="7589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074735" y="3548103"/>
              <a:ext cx="126343" cy="115815"/>
            </a:xfrm>
            <a:custGeom>
              <a:avLst/>
              <a:gdLst/>
              <a:ahLst/>
              <a:cxnLst/>
              <a:rect l="0" t="0" r="0" b="0"/>
              <a:pathLst>
                <a:path w="126343" h="115815">
                  <a:moveTo>
                    <a:pt x="0" y="0"/>
                  </a:moveTo>
                  <a:lnTo>
                    <a:pt x="16768" y="5589"/>
                  </a:lnTo>
                  <a:lnTo>
                    <a:pt x="31239" y="17692"/>
                  </a:lnTo>
                  <a:lnTo>
                    <a:pt x="87725" y="77078"/>
                  </a:lnTo>
                  <a:lnTo>
                    <a:pt x="126342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381985" y="3432290"/>
            <a:ext cx="1293083" cy="323174"/>
            <a:chOff x="5381985" y="3432290"/>
            <a:chExt cx="1293083" cy="323174"/>
          </a:xfrm>
        </p:grpSpPr>
        <p:sp>
          <p:nvSpPr>
            <p:cNvPr id="79" name="Freeform 78"/>
            <p:cNvSpPr/>
            <p:nvPr/>
          </p:nvSpPr>
          <p:spPr>
            <a:xfrm>
              <a:off x="5381985" y="3432290"/>
              <a:ext cx="258312" cy="323174"/>
            </a:xfrm>
            <a:custGeom>
              <a:avLst/>
              <a:gdLst/>
              <a:ahLst/>
              <a:cxnLst/>
              <a:rect l="0" t="0" r="0" b="0"/>
              <a:pathLst>
                <a:path w="258312" h="323174">
                  <a:moveTo>
                    <a:pt x="134948" y="0"/>
                  </a:moveTo>
                  <a:lnTo>
                    <a:pt x="90985" y="20243"/>
                  </a:lnTo>
                  <a:lnTo>
                    <a:pt x="60700" y="39403"/>
                  </a:lnTo>
                  <a:lnTo>
                    <a:pt x="35089" y="71076"/>
                  </a:lnTo>
                  <a:lnTo>
                    <a:pt x="7814" y="123701"/>
                  </a:lnTo>
                  <a:lnTo>
                    <a:pt x="0" y="182275"/>
                  </a:lnTo>
                  <a:lnTo>
                    <a:pt x="4046" y="238646"/>
                  </a:lnTo>
                  <a:lnTo>
                    <a:pt x="12818" y="258533"/>
                  </a:lnTo>
                  <a:lnTo>
                    <a:pt x="45425" y="303757"/>
                  </a:lnTo>
                  <a:lnTo>
                    <a:pt x="63574" y="315547"/>
                  </a:lnTo>
                  <a:lnTo>
                    <a:pt x="99112" y="323173"/>
                  </a:lnTo>
                  <a:lnTo>
                    <a:pt x="122530" y="318717"/>
                  </a:lnTo>
                  <a:lnTo>
                    <a:pt x="175643" y="290279"/>
                  </a:lnTo>
                  <a:lnTo>
                    <a:pt x="207673" y="259893"/>
                  </a:lnTo>
                  <a:lnTo>
                    <a:pt x="247556" y="199750"/>
                  </a:lnTo>
                  <a:lnTo>
                    <a:pt x="255186" y="177685"/>
                  </a:lnTo>
                  <a:lnTo>
                    <a:pt x="258311" y="138955"/>
                  </a:lnTo>
                  <a:lnTo>
                    <a:pt x="246397" y="75591"/>
                  </a:lnTo>
                  <a:lnTo>
                    <a:pt x="230880" y="48263"/>
                  </a:lnTo>
                  <a:lnTo>
                    <a:pt x="205876" y="25348"/>
                  </a:lnTo>
                  <a:lnTo>
                    <a:pt x="161090" y="622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738031" y="368497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839993" y="3463875"/>
              <a:ext cx="268621" cy="249682"/>
            </a:xfrm>
            <a:custGeom>
              <a:avLst/>
              <a:gdLst/>
              <a:ahLst/>
              <a:cxnLst/>
              <a:rect l="0" t="0" r="0" b="0"/>
              <a:pathLst>
                <a:path w="268621" h="249682">
                  <a:moveTo>
                    <a:pt x="129665" y="0"/>
                  </a:moveTo>
                  <a:lnTo>
                    <a:pt x="107308" y="0"/>
                  </a:lnTo>
                  <a:lnTo>
                    <a:pt x="90093" y="6239"/>
                  </a:lnTo>
                  <a:lnTo>
                    <a:pt x="38567" y="49498"/>
                  </a:lnTo>
                  <a:lnTo>
                    <a:pt x="18777" y="92923"/>
                  </a:lnTo>
                  <a:lnTo>
                    <a:pt x="0" y="147158"/>
                  </a:lnTo>
                  <a:lnTo>
                    <a:pt x="2236" y="168349"/>
                  </a:lnTo>
                  <a:lnTo>
                    <a:pt x="11029" y="188295"/>
                  </a:lnTo>
                  <a:lnTo>
                    <a:pt x="30302" y="212679"/>
                  </a:lnTo>
                  <a:lnTo>
                    <a:pt x="57720" y="233552"/>
                  </a:lnTo>
                  <a:lnTo>
                    <a:pt x="89241" y="246495"/>
                  </a:lnTo>
                  <a:lnTo>
                    <a:pt x="126526" y="249681"/>
                  </a:lnTo>
                  <a:lnTo>
                    <a:pt x="181894" y="237788"/>
                  </a:lnTo>
                  <a:lnTo>
                    <a:pt x="208181" y="222274"/>
                  </a:lnTo>
                  <a:lnTo>
                    <a:pt x="252304" y="182289"/>
                  </a:lnTo>
                  <a:lnTo>
                    <a:pt x="267908" y="150198"/>
                  </a:lnTo>
                  <a:lnTo>
                    <a:pt x="268620" y="138737"/>
                  </a:lnTo>
                  <a:lnTo>
                    <a:pt x="252541" y="84474"/>
                  </a:lnTo>
                  <a:lnTo>
                    <a:pt x="236392" y="58305"/>
                  </a:lnTo>
                  <a:lnTo>
                    <a:pt x="181509" y="14227"/>
                  </a:lnTo>
                  <a:lnTo>
                    <a:pt x="160896" y="632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129820" y="3442818"/>
              <a:ext cx="235825" cy="287546"/>
            </a:xfrm>
            <a:custGeom>
              <a:avLst/>
              <a:gdLst/>
              <a:ahLst/>
              <a:cxnLst/>
              <a:rect l="0" t="0" r="0" b="0"/>
              <a:pathLst>
                <a:path w="235825" h="287546">
                  <a:moveTo>
                    <a:pt x="176750" y="0"/>
                  </a:moveTo>
                  <a:lnTo>
                    <a:pt x="165571" y="11179"/>
                  </a:lnTo>
                  <a:lnTo>
                    <a:pt x="144485" y="16667"/>
                  </a:lnTo>
                  <a:lnTo>
                    <a:pt x="88878" y="20190"/>
                  </a:lnTo>
                  <a:lnTo>
                    <a:pt x="35174" y="23225"/>
                  </a:lnTo>
                  <a:lnTo>
                    <a:pt x="15951" y="32159"/>
                  </a:lnTo>
                  <a:lnTo>
                    <a:pt x="9889" y="40157"/>
                  </a:lnTo>
                  <a:lnTo>
                    <a:pt x="3154" y="61521"/>
                  </a:lnTo>
                  <a:lnTo>
                    <a:pt x="0" y="112195"/>
                  </a:lnTo>
                  <a:lnTo>
                    <a:pt x="3828" y="135262"/>
                  </a:lnTo>
                  <a:lnTo>
                    <a:pt x="7656" y="140478"/>
                  </a:lnTo>
                  <a:lnTo>
                    <a:pt x="12548" y="141615"/>
                  </a:lnTo>
                  <a:lnTo>
                    <a:pt x="18149" y="140034"/>
                  </a:lnTo>
                  <a:lnTo>
                    <a:pt x="63265" y="113429"/>
                  </a:lnTo>
                  <a:lnTo>
                    <a:pt x="98800" y="107698"/>
                  </a:lnTo>
                  <a:lnTo>
                    <a:pt x="151560" y="114167"/>
                  </a:lnTo>
                  <a:lnTo>
                    <a:pt x="184884" y="124555"/>
                  </a:lnTo>
                  <a:lnTo>
                    <a:pt x="225105" y="155107"/>
                  </a:lnTo>
                  <a:lnTo>
                    <a:pt x="233336" y="175002"/>
                  </a:lnTo>
                  <a:lnTo>
                    <a:pt x="235824" y="198272"/>
                  </a:lnTo>
                  <a:lnTo>
                    <a:pt x="233031" y="220312"/>
                  </a:lnTo>
                  <a:lnTo>
                    <a:pt x="224770" y="238687"/>
                  </a:lnTo>
                  <a:lnTo>
                    <a:pt x="200403" y="269547"/>
                  </a:lnTo>
                  <a:lnTo>
                    <a:pt x="168811" y="285497"/>
                  </a:lnTo>
                  <a:lnTo>
                    <a:pt x="143195" y="287545"/>
                  </a:lnTo>
                  <a:lnTo>
                    <a:pt x="81574" y="276224"/>
                  </a:lnTo>
                  <a:lnTo>
                    <a:pt x="71465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569782" y="3516518"/>
              <a:ext cx="105286" cy="73700"/>
            </a:xfrm>
            <a:custGeom>
              <a:avLst/>
              <a:gdLst/>
              <a:ahLst/>
              <a:cxnLst/>
              <a:rect l="0" t="0" r="0" b="0"/>
              <a:pathLst>
                <a:path w="105286" h="73700">
                  <a:moveTo>
                    <a:pt x="105285" y="0"/>
                  </a:moveTo>
                  <a:lnTo>
                    <a:pt x="81239" y="9575"/>
                  </a:lnTo>
                  <a:lnTo>
                    <a:pt x="18732" y="6449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538197" y="3463875"/>
              <a:ext cx="126342" cy="136872"/>
            </a:xfrm>
            <a:custGeom>
              <a:avLst/>
              <a:gdLst/>
              <a:ahLst/>
              <a:cxnLst/>
              <a:rect l="0" t="0" r="0" b="0"/>
              <a:pathLst>
                <a:path w="126342" h="136872">
                  <a:moveTo>
                    <a:pt x="0" y="0"/>
                  </a:moveTo>
                  <a:lnTo>
                    <a:pt x="49498" y="58563"/>
                  </a:lnTo>
                  <a:lnTo>
                    <a:pt x="105299" y="115771"/>
                  </a:lnTo>
                  <a:lnTo>
                    <a:pt x="126341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6917222" y="3337533"/>
            <a:ext cx="297764" cy="455382"/>
            <a:chOff x="6917222" y="3337533"/>
            <a:chExt cx="297764" cy="455382"/>
          </a:xfrm>
        </p:grpSpPr>
        <p:sp>
          <p:nvSpPr>
            <p:cNvPr id="86" name="Freeform 85"/>
            <p:cNvSpPr/>
            <p:nvPr/>
          </p:nvSpPr>
          <p:spPr>
            <a:xfrm>
              <a:off x="6918728" y="3337533"/>
              <a:ext cx="296258" cy="455382"/>
            </a:xfrm>
            <a:custGeom>
              <a:avLst/>
              <a:gdLst/>
              <a:ahLst/>
              <a:cxnLst/>
              <a:rect l="0" t="0" r="0" b="0"/>
              <a:pathLst>
                <a:path w="296258" h="455382">
                  <a:moveTo>
                    <a:pt x="145894" y="0"/>
                  </a:moveTo>
                  <a:lnTo>
                    <a:pt x="121847" y="17981"/>
                  </a:lnTo>
                  <a:lnTo>
                    <a:pt x="101594" y="44322"/>
                  </a:lnTo>
                  <a:lnTo>
                    <a:pt x="74260" y="100637"/>
                  </a:lnTo>
                  <a:lnTo>
                    <a:pt x="47342" y="154887"/>
                  </a:lnTo>
                  <a:lnTo>
                    <a:pt x="22615" y="213782"/>
                  </a:lnTo>
                  <a:lnTo>
                    <a:pt x="6119" y="275805"/>
                  </a:lnTo>
                  <a:lnTo>
                    <a:pt x="0" y="333117"/>
                  </a:lnTo>
                  <a:lnTo>
                    <a:pt x="1911" y="386379"/>
                  </a:lnTo>
                  <a:lnTo>
                    <a:pt x="8201" y="408030"/>
                  </a:lnTo>
                  <a:lnTo>
                    <a:pt x="18797" y="425452"/>
                  </a:lnTo>
                  <a:lnTo>
                    <a:pt x="37544" y="437875"/>
                  </a:lnTo>
                  <a:lnTo>
                    <a:pt x="82116" y="455381"/>
                  </a:lnTo>
                  <a:lnTo>
                    <a:pt x="125307" y="455332"/>
                  </a:lnTo>
                  <a:lnTo>
                    <a:pt x="182728" y="443665"/>
                  </a:lnTo>
                  <a:lnTo>
                    <a:pt x="239955" y="413390"/>
                  </a:lnTo>
                  <a:lnTo>
                    <a:pt x="266440" y="387258"/>
                  </a:lnTo>
                  <a:lnTo>
                    <a:pt x="292067" y="336610"/>
                  </a:lnTo>
                  <a:lnTo>
                    <a:pt x="295985" y="326182"/>
                  </a:lnTo>
                  <a:lnTo>
                    <a:pt x="296257" y="315721"/>
                  </a:lnTo>
                  <a:lnTo>
                    <a:pt x="290321" y="294739"/>
                  </a:lnTo>
                  <a:lnTo>
                    <a:pt x="276764" y="276834"/>
                  </a:lnTo>
                  <a:lnTo>
                    <a:pt x="268236" y="268784"/>
                  </a:lnTo>
                  <a:lnTo>
                    <a:pt x="243162" y="259840"/>
                  </a:lnTo>
                  <a:lnTo>
                    <a:pt x="199280" y="257924"/>
                  </a:lnTo>
                  <a:lnTo>
                    <a:pt x="156643" y="267885"/>
                  </a:lnTo>
                  <a:lnTo>
                    <a:pt x="120612" y="285654"/>
                  </a:lnTo>
                  <a:lnTo>
                    <a:pt x="63232" y="327952"/>
                  </a:lnTo>
                  <a:lnTo>
                    <a:pt x="9023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917222" y="37165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2263626" y="4134014"/>
            <a:ext cx="2809824" cy="393468"/>
            <a:chOff x="2263626" y="4134014"/>
            <a:chExt cx="2809824" cy="393468"/>
          </a:xfrm>
        </p:grpSpPr>
        <p:sp>
          <p:nvSpPr>
            <p:cNvPr id="89" name="Freeform 88"/>
            <p:cNvSpPr/>
            <p:nvPr/>
          </p:nvSpPr>
          <p:spPr>
            <a:xfrm>
              <a:off x="2389969" y="4249828"/>
              <a:ext cx="31586" cy="242156"/>
            </a:xfrm>
            <a:custGeom>
              <a:avLst/>
              <a:gdLst/>
              <a:ahLst/>
              <a:cxnLst/>
              <a:rect l="0" t="0" r="0" b="0"/>
              <a:pathLst>
                <a:path w="31586" h="242156">
                  <a:moveTo>
                    <a:pt x="31585" y="0"/>
                  </a:moveTo>
                  <a:lnTo>
                    <a:pt x="20407" y="11178"/>
                  </a:lnTo>
                  <a:lnTo>
                    <a:pt x="14919" y="29144"/>
                  </a:lnTo>
                  <a:lnTo>
                    <a:pt x="13649" y="52727"/>
                  </a:lnTo>
                  <a:lnTo>
                    <a:pt x="19247" y="105994"/>
                  </a:lnTo>
                  <a:lnTo>
                    <a:pt x="20699" y="161577"/>
                  </a:lnTo>
                  <a:lnTo>
                    <a:pt x="12580" y="214107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263626" y="4207714"/>
              <a:ext cx="315856" cy="52643"/>
            </a:xfrm>
            <a:custGeom>
              <a:avLst/>
              <a:gdLst/>
              <a:ahLst/>
              <a:cxnLst/>
              <a:rect l="0" t="0" r="0" b="0"/>
              <a:pathLst>
                <a:path w="315856" h="52643">
                  <a:moveTo>
                    <a:pt x="315855" y="0"/>
                  </a:moveTo>
                  <a:lnTo>
                    <a:pt x="278377" y="8333"/>
                  </a:lnTo>
                  <a:lnTo>
                    <a:pt x="226954" y="15684"/>
                  </a:lnTo>
                  <a:lnTo>
                    <a:pt x="164500" y="21165"/>
                  </a:lnTo>
                  <a:lnTo>
                    <a:pt x="105890" y="32300"/>
                  </a:lnTo>
                  <a:lnTo>
                    <a:pt x="49253" y="4576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295212" y="4465337"/>
              <a:ext cx="252685" cy="16119"/>
            </a:xfrm>
            <a:custGeom>
              <a:avLst/>
              <a:gdLst/>
              <a:ahLst/>
              <a:cxnLst/>
              <a:rect l="0" t="0" r="0" b="0"/>
              <a:pathLst>
                <a:path w="252685" h="16119">
                  <a:moveTo>
                    <a:pt x="252684" y="5589"/>
                  </a:moveTo>
                  <a:lnTo>
                    <a:pt x="235917" y="0"/>
                  </a:lnTo>
                  <a:lnTo>
                    <a:pt x="183168" y="3272"/>
                  </a:lnTo>
                  <a:lnTo>
                    <a:pt x="129595" y="8251"/>
                  </a:lnTo>
                  <a:lnTo>
                    <a:pt x="79281" y="14564"/>
                  </a:lnTo>
                  <a:lnTo>
                    <a:pt x="19698" y="15913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581223" y="4333992"/>
              <a:ext cx="135130" cy="130281"/>
            </a:xfrm>
            <a:custGeom>
              <a:avLst/>
              <a:gdLst/>
              <a:ahLst/>
              <a:cxnLst/>
              <a:rect l="0" t="0" r="0" b="0"/>
              <a:pathLst>
                <a:path w="135130" h="130281">
                  <a:moveTo>
                    <a:pt x="8787" y="52706"/>
                  </a:moveTo>
                  <a:lnTo>
                    <a:pt x="3198" y="69474"/>
                  </a:lnTo>
                  <a:lnTo>
                    <a:pt x="3573" y="87064"/>
                  </a:lnTo>
                  <a:lnTo>
                    <a:pt x="14166" y="130280"/>
                  </a:lnTo>
                  <a:lnTo>
                    <a:pt x="4137" y="101700"/>
                  </a:lnTo>
                  <a:lnTo>
                    <a:pt x="0" y="67093"/>
                  </a:lnTo>
                  <a:lnTo>
                    <a:pt x="4364" y="32792"/>
                  </a:lnTo>
                  <a:lnTo>
                    <a:pt x="18655" y="5991"/>
                  </a:lnTo>
                  <a:lnTo>
                    <a:pt x="25894" y="1676"/>
                  </a:lnTo>
                  <a:lnTo>
                    <a:pt x="43296" y="0"/>
                  </a:lnTo>
                  <a:lnTo>
                    <a:pt x="51680" y="3531"/>
                  </a:lnTo>
                  <a:lnTo>
                    <a:pt x="74658" y="25267"/>
                  </a:lnTo>
                  <a:lnTo>
                    <a:pt x="116341" y="84656"/>
                  </a:lnTo>
                  <a:lnTo>
                    <a:pt x="135129" y="1264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854686" y="4186657"/>
              <a:ext cx="9066" cy="242156"/>
            </a:xfrm>
            <a:custGeom>
              <a:avLst/>
              <a:gdLst/>
              <a:ahLst/>
              <a:cxnLst/>
              <a:rect l="0" t="0" r="0" b="0"/>
              <a:pathLst>
                <a:path w="9066" h="242156">
                  <a:moveTo>
                    <a:pt x="9065" y="0"/>
                  </a:moveTo>
                  <a:lnTo>
                    <a:pt x="5945" y="42691"/>
                  </a:lnTo>
                  <a:lnTo>
                    <a:pt x="0" y="89931"/>
                  </a:lnTo>
                  <a:lnTo>
                    <a:pt x="6061" y="144323"/>
                  </a:lnTo>
                  <a:lnTo>
                    <a:pt x="8471" y="200127"/>
                  </a:lnTo>
                  <a:lnTo>
                    <a:pt x="9065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747937" y="4270885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62564" y="8333"/>
                  </a:lnTo>
                  <a:lnTo>
                    <a:pt x="103556" y="17475"/>
                  </a:lnTo>
                  <a:lnTo>
                    <a:pt x="46626" y="23469"/>
                  </a:lnTo>
                  <a:lnTo>
                    <a:pt x="18105" y="3230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912507" y="4294394"/>
              <a:ext cx="132784" cy="166005"/>
            </a:xfrm>
            <a:custGeom>
              <a:avLst/>
              <a:gdLst/>
              <a:ahLst/>
              <a:cxnLst/>
              <a:rect l="0" t="0" r="0" b="0"/>
              <a:pathLst>
                <a:path w="132784" h="166005">
                  <a:moveTo>
                    <a:pt x="24943" y="81776"/>
                  </a:moveTo>
                  <a:lnTo>
                    <a:pt x="62421" y="73442"/>
                  </a:lnTo>
                  <a:lnTo>
                    <a:pt x="113845" y="66092"/>
                  </a:lnTo>
                  <a:lnTo>
                    <a:pt x="122816" y="59621"/>
                  </a:lnTo>
                  <a:lnTo>
                    <a:pt x="128796" y="50629"/>
                  </a:lnTo>
                  <a:lnTo>
                    <a:pt x="132783" y="39954"/>
                  </a:lnTo>
                  <a:lnTo>
                    <a:pt x="131931" y="31668"/>
                  </a:lnTo>
                  <a:lnTo>
                    <a:pt x="127854" y="24974"/>
                  </a:lnTo>
                  <a:lnTo>
                    <a:pt x="113965" y="14417"/>
                  </a:lnTo>
                  <a:lnTo>
                    <a:pt x="96094" y="5825"/>
                  </a:lnTo>
                  <a:lnTo>
                    <a:pt x="60713" y="0"/>
                  </a:lnTo>
                  <a:lnTo>
                    <a:pt x="40451" y="4877"/>
                  </a:lnTo>
                  <a:lnTo>
                    <a:pt x="31772" y="9453"/>
                  </a:lnTo>
                  <a:lnTo>
                    <a:pt x="19010" y="23896"/>
                  </a:lnTo>
                  <a:lnTo>
                    <a:pt x="1285" y="61764"/>
                  </a:lnTo>
                  <a:lnTo>
                    <a:pt x="0" y="82240"/>
                  </a:lnTo>
                  <a:lnTo>
                    <a:pt x="4499" y="103039"/>
                  </a:lnTo>
                  <a:lnTo>
                    <a:pt x="14297" y="123981"/>
                  </a:lnTo>
                  <a:lnTo>
                    <a:pt x="29571" y="138748"/>
                  </a:lnTo>
                  <a:lnTo>
                    <a:pt x="67971" y="157760"/>
                  </a:lnTo>
                  <a:lnTo>
                    <a:pt x="109171" y="1660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095378" y="4309006"/>
              <a:ext cx="105286" cy="154129"/>
            </a:xfrm>
            <a:custGeom>
              <a:avLst/>
              <a:gdLst/>
              <a:ahLst/>
              <a:cxnLst/>
              <a:rect l="0" t="0" r="0" b="0"/>
              <a:pathLst>
                <a:path w="105286" h="154129">
                  <a:moveTo>
                    <a:pt x="0" y="56635"/>
                  </a:moveTo>
                  <a:lnTo>
                    <a:pt x="9575" y="80681"/>
                  </a:lnTo>
                  <a:lnTo>
                    <a:pt x="33814" y="121817"/>
                  </a:lnTo>
                  <a:lnTo>
                    <a:pt x="45244" y="151987"/>
                  </a:lnTo>
                  <a:lnTo>
                    <a:pt x="47710" y="154128"/>
                  </a:lnTo>
                  <a:lnTo>
                    <a:pt x="49354" y="150877"/>
                  </a:lnTo>
                  <a:lnTo>
                    <a:pt x="50450" y="144029"/>
                  </a:lnTo>
                  <a:lnTo>
                    <a:pt x="45429" y="127062"/>
                  </a:lnTo>
                  <a:lnTo>
                    <a:pt x="21348" y="66876"/>
                  </a:lnTo>
                  <a:lnTo>
                    <a:pt x="13734" y="32373"/>
                  </a:lnTo>
                  <a:lnTo>
                    <a:pt x="12666" y="19404"/>
                  </a:lnTo>
                  <a:lnTo>
                    <a:pt x="16633" y="10757"/>
                  </a:lnTo>
                  <a:lnTo>
                    <a:pt x="23956" y="4993"/>
                  </a:lnTo>
                  <a:lnTo>
                    <a:pt x="33518" y="1150"/>
                  </a:lnTo>
                  <a:lnTo>
                    <a:pt x="53501" y="0"/>
                  </a:lnTo>
                  <a:lnTo>
                    <a:pt x="105285" y="145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232248" y="4295431"/>
              <a:ext cx="135058" cy="164968"/>
            </a:xfrm>
            <a:custGeom>
              <a:avLst/>
              <a:gdLst/>
              <a:ahLst/>
              <a:cxnLst/>
              <a:rect l="0" t="0" r="0" b="0"/>
              <a:pathLst>
                <a:path w="135058" h="164968">
                  <a:moveTo>
                    <a:pt x="0" y="70210"/>
                  </a:moveTo>
                  <a:lnTo>
                    <a:pt x="37478" y="78543"/>
                  </a:lnTo>
                  <a:lnTo>
                    <a:pt x="75446" y="76969"/>
                  </a:lnTo>
                  <a:lnTo>
                    <a:pt x="101382" y="70874"/>
                  </a:lnTo>
                  <a:lnTo>
                    <a:pt x="124607" y="60367"/>
                  </a:lnTo>
                  <a:lnTo>
                    <a:pt x="131035" y="51950"/>
                  </a:lnTo>
                  <a:lnTo>
                    <a:pt x="135057" y="30119"/>
                  </a:lnTo>
                  <a:lnTo>
                    <a:pt x="132152" y="21256"/>
                  </a:lnTo>
                  <a:lnTo>
                    <a:pt x="126706" y="14177"/>
                  </a:lnTo>
                  <a:lnTo>
                    <a:pt x="119566" y="8288"/>
                  </a:lnTo>
                  <a:lnTo>
                    <a:pt x="99154" y="1745"/>
                  </a:lnTo>
                  <a:lnTo>
                    <a:pt x="87160" y="0"/>
                  </a:lnTo>
                  <a:lnTo>
                    <a:pt x="67594" y="4301"/>
                  </a:lnTo>
                  <a:lnTo>
                    <a:pt x="35969" y="26125"/>
                  </a:lnTo>
                  <a:lnTo>
                    <a:pt x="19886" y="51689"/>
                  </a:lnTo>
                  <a:lnTo>
                    <a:pt x="17807" y="74457"/>
                  </a:lnTo>
                  <a:lnTo>
                    <a:pt x="21952" y="97834"/>
                  </a:lnTo>
                  <a:lnTo>
                    <a:pt x="31594" y="116022"/>
                  </a:lnTo>
                  <a:lnTo>
                    <a:pt x="55765" y="139416"/>
                  </a:lnTo>
                  <a:lnTo>
                    <a:pt x="100269" y="158706"/>
                  </a:lnTo>
                  <a:lnTo>
                    <a:pt x="126342" y="1649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437308" y="4323527"/>
              <a:ext cx="107159" cy="107810"/>
            </a:xfrm>
            <a:custGeom>
              <a:avLst/>
              <a:gdLst/>
              <a:ahLst/>
              <a:cxnLst/>
              <a:rect l="0" t="0" r="0" b="0"/>
              <a:pathLst>
                <a:path w="107159" h="107810">
                  <a:moveTo>
                    <a:pt x="89738" y="0"/>
                  </a:moveTo>
                  <a:lnTo>
                    <a:pt x="47047" y="3120"/>
                  </a:lnTo>
                  <a:lnTo>
                    <a:pt x="15868" y="14572"/>
                  </a:lnTo>
                  <a:lnTo>
                    <a:pt x="5396" y="20244"/>
                  </a:lnTo>
                  <a:lnTo>
                    <a:pt x="755" y="26364"/>
                  </a:lnTo>
                  <a:lnTo>
                    <a:pt x="0" y="32784"/>
                  </a:lnTo>
                  <a:lnTo>
                    <a:pt x="1837" y="39403"/>
                  </a:lnTo>
                  <a:lnTo>
                    <a:pt x="6571" y="44986"/>
                  </a:lnTo>
                  <a:lnTo>
                    <a:pt x="30001" y="58433"/>
                  </a:lnTo>
                  <a:lnTo>
                    <a:pt x="88870" y="81781"/>
                  </a:lnTo>
                  <a:lnTo>
                    <a:pt x="105340" y="93279"/>
                  </a:lnTo>
                  <a:lnTo>
                    <a:pt x="107158" y="98451"/>
                  </a:lnTo>
                  <a:lnTo>
                    <a:pt x="104861" y="103069"/>
                  </a:lnTo>
                  <a:lnTo>
                    <a:pt x="99821" y="107317"/>
                  </a:lnTo>
                  <a:lnTo>
                    <a:pt x="92950" y="107809"/>
                  </a:lnTo>
                  <a:lnTo>
                    <a:pt x="58153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605685" y="4144543"/>
              <a:ext cx="37176" cy="252684"/>
            </a:xfrm>
            <a:custGeom>
              <a:avLst/>
              <a:gdLst/>
              <a:ahLst/>
              <a:cxnLst/>
              <a:rect l="0" t="0" r="0" b="0"/>
              <a:pathLst>
                <a:path w="37176" h="252684">
                  <a:moveTo>
                    <a:pt x="5589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10874" y="135785"/>
                  </a:lnTo>
                  <a:lnTo>
                    <a:pt x="23487" y="194454"/>
                  </a:lnTo>
                  <a:lnTo>
                    <a:pt x="37175" y="252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548103" y="4239299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4312" y="0"/>
                  </a:lnTo>
                  <a:lnTo>
                    <a:pt x="64954" y="5589"/>
                  </a:lnTo>
                  <a:lnTo>
                    <a:pt x="17003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853430" y="4302470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853430" y="4355113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2593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221322" y="4189950"/>
              <a:ext cx="166494" cy="162233"/>
            </a:xfrm>
            <a:custGeom>
              <a:avLst/>
              <a:gdLst/>
              <a:ahLst/>
              <a:cxnLst/>
              <a:rect l="0" t="0" r="0" b="0"/>
              <a:pathLst>
                <a:path w="166494" h="162233">
                  <a:moveTo>
                    <a:pt x="137476" y="7235"/>
                  </a:moveTo>
                  <a:lnTo>
                    <a:pt x="109920" y="0"/>
                  </a:lnTo>
                  <a:lnTo>
                    <a:pt x="69130" y="22"/>
                  </a:lnTo>
                  <a:lnTo>
                    <a:pt x="34947" y="13807"/>
                  </a:lnTo>
                  <a:lnTo>
                    <a:pt x="17428" y="26144"/>
                  </a:lnTo>
                  <a:lnTo>
                    <a:pt x="4962" y="42545"/>
                  </a:lnTo>
                  <a:lnTo>
                    <a:pt x="0" y="51832"/>
                  </a:lnTo>
                  <a:lnTo>
                    <a:pt x="202" y="59193"/>
                  </a:lnTo>
                  <a:lnTo>
                    <a:pt x="3846" y="65270"/>
                  </a:lnTo>
                  <a:lnTo>
                    <a:pt x="9785" y="70492"/>
                  </a:lnTo>
                  <a:lnTo>
                    <a:pt x="28861" y="76293"/>
                  </a:lnTo>
                  <a:lnTo>
                    <a:pt x="84395" y="88729"/>
                  </a:lnTo>
                  <a:lnTo>
                    <a:pt x="146796" y="110249"/>
                  </a:lnTo>
                  <a:lnTo>
                    <a:pt x="163455" y="121649"/>
                  </a:lnTo>
                  <a:lnTo>
                    <a:pt x="166493" y="127965"/>
                  </a:lnTo>
                  <a:lnTo>
                    <a:pt x="166179" y="134515"/>
                  </a:lnTo>
                  <a:lnTo>
                    <a:pt x="163631" y="141221"/>
                  </a:lnTo>
                  <a:lnTo>
                    <a:pt x="151440" y="151792"/>
                  </a:lnTo>
                  <a:lnTo>
                    <a:pt x="133153" y="159220"/>
                  </a:lnTo>
                  <a:lnTo>
                    <a:pt x="97720" y="162232"/>
                  </a:lnTo>
                  <a:lnTo>
                    <a:pt x="42719" y="1546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285098" y="4134014"/>
              <a:ext cx="42115" cy="242157"/>
            </a:xfrm>
            <a:custGeom>
              <a:avLst/>
              <a:gdLst/>
              <a:ahLst/>
              <a:cxnLst/>
              <a:rect l="0" t="0" r="0" b="0"/>
              <a:pathLst>
                <a:path w="42115" h="242157">
                  <a:moveTo>
                    <a:pt x="0" y="0"/>
                  </a:moveTo>
                  <a:lnTo>
                    <a:pt x="17959" y="62281"/>
                  </a:lnTo>
                  <a:lnTo>
                    <a:pt x="28547" y="116331"/>
                  </a:lnTo>
                  <a:lnTo>
                    <a:pt x="36575" y="177657"/>
                  </a:lnTo>
                  <a:lnTo>
                    <a:pt x="39652" y="205301"/>
                  </a:lnTo>
                  <a:lnTo>
                    <a:pt x="42114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530546" y="4207714"/>
              <a:ext cx="7237" cy="242156"/>
            </a:xfrm>
            <a:custGeom>
              <a:avLst/>
              <a:gdLst/>
              <a:ahLst/>
              <a:cxnLst/>
              <a:rect l="0" t="0" r="0" b="0"/>
              <a:pathLst>
                <a:path w="7237" h="242156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901" y="149356"/>
                  </a:lnTo>
                  <a:lnTo>
                    <a:pt x="6972" y="204414"/>
                  </a:lnTo>
                  <a:lnTo>
                    <a:pt x="7236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622010" y="4237502"/>
              <a:ext cx="221100" cy="278613"/>
            </a:xfrm>
            <a:custGeom>
              <a:avLst/>
              <a:gdLst/>
              <a:ahLst/>
              <a:cxnLst/>
              <a:rect l="0" t="0" r="0" b="0"/>
              <a:pathLst>
                <a:path w="221100" h="278613">
                  <a:moveTo>
                    <a:pt x="0" y="22854"/>
                  </a:moveTo>
                  <a:lnTo>
                    <a:pt x="24047" y="13279"/>
                  </a:lnTo>
                  <a:lnTo>
                    <a:pt x="38374" y="2611"/>
                  </a:lnTo>
                  <a:lnTo>
                    <a:pt x="46639" y="0"/>
                  </a:lnTo>
                  <a:lnTo>
                    <a:pt x="65182" y="219"/>
                  </a:lnTo>
                  <a:lnTo>
                    <a:pt x="95353" y="6919"/>
                  </a:lnTo>
                  <a:lnTo>
                    <a:pt x="112959" y="19281"/>
                  </a:lnTo>
                  <a:lnTo>
                    <a:pt x="120929" y="27491"/>
                  </a:lnTo>
                  <a:lnTo>
                    <a:pt x="129786" y="49092"/>
                  </a:lnTo>
                  <a:lnTo>
                    <a:pt x="142003" y="106378"/>
                  </a:lnTo>
                  <a:lnTo>
                    <a:pt x="137777" y="165221"/>
                  </a:lnTo>
                  <a:lnTo>
                    <a:pt x="131550" y="200348"/>
                  </a:lnTo>
                  <a:lnTo>
                    <a:pt x="110560" y="242488"/>
                  </a:lnTo>
                  <a:lnTo>
                    <a:pt x="97491" y="259289"/>
                  </a:lnTo>
                  <a:lnTo>
                    <a:pt x="71390" y="276313"/>
                  </a:lnTo>
                  <a:lnTo>
                    <a:pt x="51616" y="278612"/>
                  </a:lnTo>
                  <a:lnTo>
                    <a:pt x="41430" y="277587"/>
                  </a:lnTo>
                  <a:lnTo>
                    <a:pt x="23872" y="267090"/>
                  </a:lnTo>
                  <a:lnTo>
                    <a:pt x="15915" y="259378"/>
                  </a:lnTo>
                  <a:lnTo>
                    <a:pt x="7073" y="238330"/>
                  </a:lnTo>
                  <a:lnTo>
                    <a:pt x="4716" y="226166"/>
                  </a:lnTo>
                  <a:lnTo>
                    <a:pt x="6653" y="216887"/>
                  </a:lnTo>
                  <a:lnTo>
                    <a:pt x="11454" y="209531"/>
                  </a:lnTo>
                  <a:lnTo>
                    <a:pt x="26148" y="198238"/>
                  </a:lnTo>
                  <a:lnTo>
                    <a:pt x="85845" y="167997"/>
                  </a:lnTo>
                  <a:lnTo>
                    <a:pt x="141003" y="161358"/>
                  </a:lnTo>
                  <a:lnTo>
                    <a:pt x="184498" y="160209"/>
                  </a:lnTo>
                  <a:lnTo>
                    <a:pt x="221099" y="1597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839153" y="4270885"/>
              <a:ext cx="234297" cy="256597"/>
            </a:xfrm>
            <a:custGeom>
              <a:avLst/>
              <a:gdLst/>
              <a:ahLst/>
              <a:cxnLst/>
              <a:rect l="0" t="0" r="0" b="0"/>
              <a:pathLst>
                <a:path w="234297" h="256597">
                  <a:moveTo>
                    <a:pt x="98712" y="21057"/>
                  </a:moveTo>
                  <a:lnTo>
                    <a:pt x="81945" y="15468"/>
                  </a:lnTo>
                  <a:lnTo>
                    <a:pt x="64353" y="15843"/>
                  </a:lnTo>
                  <a:lnTo>
                    <a:pt x="46007" y="21079"/>
                  </a:lnTo>
                  <a:lnTo>
                    <a:pt x="30054" y="31205"/>
                  </a:lnTo>
                  <a:lnTo>
                    <a:pt x="18285" y="46624"/>
                  </a:lnTo>
                  <a:lnTo>
                    <a:pt x="1196" y="85119"/>
                  </a:lnTo>
                  <a:lnTo>
                    <a:pt x="0" y="108800"/>
                  </a:lnTo>
                  <a:lnTo>
                    <a:pt x="8763" y="162131"/>
                  </a:lnTo>
                  <a:lnTo>
                    <a:pt x="23967" y="198167"/>
                  </a:lnTo>
                  <a:lnTo>
                    <a:pt x="48880" y="225482"/>
                  </a:lnTo>
                  <a:lnTo>
                    <a:pt x="88739" y="247267"/>
                  </a:lnTo>
                  <a:lnTo>
                    <a:pt x="109487" y="255346"/>
                  </a:lnTo>
                  <a:lnTo>
                    <a:pt x="130408" y="256596"/>
                  </a:lnTo>
                  <a:lnTo>
                    <a:pt x="172433" y="247867"/>
                  </a:lnTo>
                  <a:lnTo>
                    <a:pt x="198414" y="232669"/>
                  </a:lnTo>
                  <a:lnTo>
                    <a:pt x="220930" y="213348"/>
                  </a:lnTo>
                  <a:lnTo>
                    <a:pt x="229070" y="193477"/>
                  </a:lnTo>
                  <a:lnTo>
                    <a:pt x="234296" y="142592"/>
                  </a:lnTo>
                  <a:lnTo>
                    <a:pt x="228772" y="118357"/>
                  </a:lnTo>
                  <a:lnTo>
                    <a:pt x="205656" y="64675"/>
                  </a:lnTo>
                  <a:lnTo>
                    <a:pt x="179142" y="40090"/>
                  </a:lnTo>
                  <a:lnTo>
                    <a:pt x="128854" y="13941"/>
                  </a:lnTo>
                  <a:lnTo>
                    <a:pt x="881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3311440" y="5173309"/>
            <a:ext cx="64523" cy="84228"/>
            <a:chOff x="3311440" y="5173309"/>
            <a:chExt cx="64523" cy="84228"/>
          </a:xfrm>
        </p:grpSpPr>
        <p:sp>
          <p:nvSpPr>
            <p:cNvPr id="109" name="Freeform 108"/>
            <p:cNvSpPr/>
            <p:nvPr/>
          </p:nvSpPr>
          <p:spPr>
            <a:xfrm>
              <a:off x="3312791" y="5173309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311440" y="5250523"/>
              <a:ext cx="64523" cy="7014"/>
            </a:xfrm>
            <a:custGeom>
              <a:avLst/>
              <a:gdLst/>
              <a:ahLst/>
              <a:cxnLst/>
              <a:rect l="0" t="0" r="0" b="0"/>
              <a:pathLst>
                <a:path w="64523" h="7014">
                  <a:moveTo>
                    <a:pt x="64522" y="7013"/>
                  </a:moveTo>
                  <a:lnTo>
                    <a:pt x="21830" y="3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3599462" y="5004853"/>
            <a:ext cx="924108" cy="357969"/>
            <a:chOff x="3599462" y="5004853"/>
            <a:chExt cx="924108" cy="357969"/>
          </a:xfrm>
        </p:grpSpPr>
        <p:sp>
          <p:nvSpPr>
            <p:cNvPr id="112" name="Freeform 111"/>
            <p:cNvSpPr/>
            <p:nvPr/>
          </p:nvSpPr>
          <p:spPr>
            <a:xfrm>
              <a:off x="3776045" y="5004853"/>
              <a:ext cx="10530" cy="357969"/>
            </a:xfrm>
            <a:custGeom>
              <a:avLst/>
              <a:gdLst/>
              <a:ahLst/>
              <a:cxnLst/>
              <a:rect l="0" t="0" r="0" b="0"/>
              <a:pathLst>
                <a:path w="10530" h="357969">
                  <a:moveTo>
                    <a:pt x="10529" y="0"/>
                  </a:moveTo>
                  <a:lnTo>
                    <a:pt x="3293" y="27556"/>
                  </a:lnTo>
                  <a:lnTo>
                    <a:pt x="651" y="83778"/>
                  </a:lnTo>
                  <a:lnTo>
                    <a:pt x="129" y="145880"/>
                  </a:lnTo>
                  <a:lnTo>
                    <a:pt x="38" y="197121"/>
                  </a:lnTo>
                  <a:lnTo>
                    <a:pt x="12" y="249349"/>
                  </a:lnTo>
                  <a:lnTo>
                    <a:pt x="3" y="309823"/>
                  </a:lnTo>
                  <a:lnTo>
                    <a:pt x="0" y="357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599462" y="5046967"/>
              <a:ext cx="166056" cy="183872"/>
            </a:xfrm>
            <a:custGeom>
              <a:avLst/>
              <a:gdLst/>
              <a:ahLst/>
              <a:cxnLst/>
              <a:rect l="0" t="0" r="0" b="0"/>
              <a:pathLst>
                <a:path w="166056" h="183872">
                  <a:moveTo>
                    <a:pt x="166055" y="168456"/>
                  </a:moveTo>
                  <a:lnTo>
                    <a:pt x="149287" y="162866"/>
                  </a:lnTo>
                  <a:lnTo>
                    <a:pt x="131696" y="163242"/>
                  </a:lnTo>
                  <a:lnTo>
                    <a:pt x="73056" y="176175"/>
                  </a:lnTo>
                  <a:lnTo>
                    <a:pt x="33344" y="183871"/>
                  </a:lnTo>
                  <a:lnTo>
                    <a:pt x="9976" y="181936"/>
                  </a:lnTo>
                  <a:lnTo>
                    <a:pt x="3511" y="177442"/>
                  </a:lnTo>
                  <a:lnTo>
                    <a:pt x="370" y="170937"/>
                  </a:lnTo>
                  <a:lnTo>
                    <a:pt x="0" y="154351"/>
                  </a:lnTo>
                  <a:lnTo>
                    <a:pt x="12415" y="99225"/>
                  </a:lnTo>
                  <a:lnTo>
                    <a:pt x="29287" y="42702"/>
                  </a:lnTo>
                  <a:lnTo>
                    <a:pt x="397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809306" y="5078552"/>
              <a:ext cx="223358" cy="248583"/>
            </a:xfrm>
            <a:custGeom>
              <a:avLst/>
              <a:gdLst/>
              <a:ahLst/>
              <a:cxnLst/>
              <a:rect l="0" t="0" r="0" b="0"/>
              <a:pathLst>
                <a:path w="223358" h="248583">
                  <a:moveTo>
                    <a:pt x="93081" y="0"/>
                  </a:moveTo>
                  <a:lnTo>
                    <a:pt x="61799" y="9575"/>
                  </a:lnTo>
                  <a:lnTo>
                    <a:pt x="45643" y="20243"/>
                  </a:lnTo>
                  <a:lnTo>
                    <a:pt x="33783" y="35903"/>
                  </a:lnTo>
                  <a:lnTo>
                    <a:pt x="6807" y="79901"/>
                  </a:lnTo>
                  <a:lnTo>
                    <a:pt x="0" y="136362"/>
                  </a:lnTo>
                  <a:lnTo>
                    <a:pt x="1941" y="175714"/>
                  </a:lnTo>
                  <a:lnTo>
                    <a:pt x="8121" y="197418"/>
                  </a:lnTo>
                  <a:lnTo>
                    <a:pt x="31152" y="230415"/>
                  </a:lnTo>
                  <a:lnTo>
                    <a:pt x="37757" y="237838"/>
                  </a:lnTo>
                  <a:lnTo>
                    <a:pt x="57574" y="246086"/>
                  </a:lnTo>
                  <a:lnTo>
                    <a:pt x="80810" y="248582"/>
                  </a:lnTo>
                  <a:lnTo>
                    <a:pt x="134966" y="237644"/>
                  </a:lnTo>
                  <a:lnTo>
                    <a:pt x="176094" y="216005"/>
                  </a:lnTo>
                  <a:lnTo>
                    <a:pt x="192757" y="202847"/>
                  </a:lnTo>
                  <a:lnTo>
                    <a:pt x="204842" y="182961"/>
                  </a:lnTo>
                  <a:lnTo>
                    <a:pt x="222132" y="137656"/>
                  </a:lnTo>
                  <a:lnTo>
                    <a:pt x="223357" y="116163"/>
                  </a:lnTo>
                  <a:lnTo>
                    <a:pt x="214611" y="73768"/>
                  </a:lnTo>
                  <a:lnTo>
                    <a:pt x="199410" y="47723"/>
                  </a:lnTo>
                  <a:lnTo>
                    <a:pt x="174499" y="25189"/>
                  </a:lnTo>
                  <a:lnTo>
                    <a:pt x="136980" y="6189"/>
                  </a:lnTo>
                  <a:lnTo>
                    <a:pt x="11413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052060" y="5089080"/>
              <a:ext cx="247670" cy="260887"/>
            </a:xfrm>
            <a:custGeom>
              <a:avLst/>
              <a:gdLst/>
              <a:ahLst/>
              <a:cxnLst/>
              <a:rect l="0" t="0" r="0" b="0"/>
              <a:pathLst>
                <a:path w="247670" h="260887">
                  <a:moveTo>
                    <a:pt x="124068" y="31586"/>
                  </a:moveTo>
                  <a:lnTo>
                    <a:pt x="107301" y="20408"/>
                  </a:lnTo>
                  <a:lnTo>
                    <a:pt x="98852" y="19455"/>
                  </a:lnTo>
                  <a:lnTo>
                    <a:pt x="80105" y="24634"/>
                  </a:lnTo>
                  <a:lnTo>
                    <a:pt x="55410" y="40705"/>
                  </a:lnTo>
                  <a:lnTo>
                    <a:pt x="33275" y="65873"/>
                  </a:lnTo>
                  <a:lnTo>
                    <a:pt x="5401" y="126580"/>
                  </a:lnTo>
                  <a:lnTo>
                    <a:pt x="0" y="163588"/>
                  </a:lnTo>
                  <a:lnTo>
                    <a:pt x="3989" y="198599"/>
                  </a:lnTo>
                  <a:lnTo>
                    <a:pt x="12598" y="217338"/>
                  </a:lnTo>
                  <a:lnTo>
                    <a:pt x="18169" y="225611"/>
                  </a:lnTo>
                  <a:lnTo>
                    <a:pt x="33718" y="237922"/>
                  </a:lnTo>
                  <a:lnTo>
                    <a:pt x="72296" y="255358"/>
                  </a:lnTo>
                  <a:lnTo>
                    <a:pt x="108858" y="260886"/>
                  </a:lnTo>
                  <a:lnTo>
                    <a:pt x="143738" y="256934"/>
                  </a:lnTo>
                  <a:lnTo>
                    <a:pt x="181889" y="242765"/>
                  </a:lnTo>
                  <a:lnTo>
                    <a:pt x="211650" y="218160"/>
                  </a:lnTo>
                  <a:lnTo>
                    <a:pt x="234262" y="178404"/>
                  </a:lnTo>
                  <a:lnTo>
                    <a:pt x="245106" y="146058"/>
                  </a:lnTo>
                  <a:lnTo>
                    <a:pt x="247669" y="107358"/>
                  </a:lnTo>
                  <a:lnTo>
                    <a:pt x="240369" y="68595"/>
                  </a:lnTo>
                  <a:lnTo>
                    <a:pt x="229960" y="49594"/>
                  </a:lnTo>
                  <a:lnTo>
                    <a:pt x="205356" y="25743"/>
                  </a:lnTo>
                  <a:lnTo>
                    <a:pt x="167941" y="6298"/>
                  </a:lnTo>
                  <a:lnTo>
                    <a:pt x="14512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481455" y="5162780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8333" y="37478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418284" y="5194365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56354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4713732" y="5057495"/>
            <a:ext cx="523016" cy="326385"/>
            <a:chOff x="4713732" y="5057495"/>
            <a:chExt cx="523016" cy="326385"/>
          </a:xfrm>
        </p:grpSpPr>
        <p:sp>
          <p:nvSpPr>
            <p:cNvPr id="119" name="Freeform 118"/>
            <p:cNvSpPr/>
            <p:nvPr/>
          </p:nvSpPr>
          <p:spPr>
            <a:xfrm>
              <a:off x="4713732" y="5057495"/>
              <a:ext cx="9879" cy="326385"/>
            </a:xfrm>
            <a:custGeom>
              <a:avLst/>
              <a:gdLst/>
              <a:ahLst/>
              <a:cxnLst/>
              <a:rect l="0" t="0" r="0" b="0"/>
              <a:pathLst>
                <a:path w="9879" h="326385">
                  <a:moveTo>
                    <a:pt x="9878" y="0"/>
                  </a:moveTo>
                  <a:lnTo>
                    <a:pt x="9878" y="48931"/>
                  </a:lnTo>
                  <a:lnTo>
                    <a:pt x="9878" y="108061"/>
                  </a:lnTo>
                  <a:lnTo>
                    <a:pt x="2642" y="158736"/>
                  </a:lnTo>
                  <a:lnTo>
                    <a:pt x="0" y="219525"/>
                  </a:lnTo>
                  <a:lnTo>
                    <a:pt x="5067" y="276940"/>
                  </a:lnTo>
                  <a:lnTo>
                    <a:pt x="9878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818367" y="5061723"/>
              <a:ext cx="221099" cy="321972"/>
            </a:xfrm>
            <a:custGeom>
              <a:avLst/>
              <a:gdLst/>
              <a:ahLst/>
              <a:cxnLst/>
              <a:rect l="0" t="0" r="0" b="0"/>
              <a:pathLst>
                <a:path w="221099" h="321972">
                  <a:moveTo>
                    <a:pt x="0" y="48415"/>
                  </a:moveTo>
                  <a:lnTo>
                    <a:pt x="9575" y="24368"/>
                  </a:lnTo>
                  <a:lnTo>
                    <a:pt x="20243" y="10041"/>
                  </a:lnTo>
                  <a:lnTo>
                    <a:pt x="39022" y="2114"/>
                  </a:lnTo>
                  <a:lnTo>
                    <a:pt x="50581" y="0"/>
                  </a:lnTo>
                  <a:lnTo>
                    <a:pt x="72783" y="3890"/>
                  </a:lnTo>
                  <a:lnTo>
                    <a:pt x="93179" y="14588"/>
                  </a:lnTo>
                  <a:lnTo>
                    <a:pt x="117815" y="41512"/>
                  </a:lnTo>
                  <a:lnTo>
                    <a:pt x="143981" y="91938"/>
                  </a:lnTo>
                  <a:lnTo>
                    <a:pt x="153795" y="133060"/>
                  </a:lnTo>
                  <a:lnTo>
                    <a:pt x="157111" y="194466"/>
                  </a:lnTo>
                  <a:lnTo>
                    <a:pt x="152096" y="245587"/>
                  </a:lnTo>
                  <a:lnTo>
                    <a:pt x="137612" y="286600"/>
                  </a:lnTo>
                  <a:lnTo>
                    <a:pt x="118503" y="315390"/>
                  </a:lnTo>
                  <a:lnTo>
                    <a:pt x="110587" y="319985"/>
                  </a:lnTo>
                  <a:lnTo>
                    <a:pt x="92434" y="321971"/>
                  </a:lnTo>
                  <a:lnTo>
                    <a:pt x="62482" y="310922"/>
                  </a:lnTo>
                  <a:lnTo>
                    <a:pt x="48047" y="296106"/>
                  </a:lnTo>
                  <a:lnTo>
                    <a:pt x="42559" y="287241"/>
                  </a:lnTo>
                  <a:lnTo>
                    <a:pt x="39582" y="268034"/>
                  </a:lnTo>
                  <a:lnTo>
                    <a:pt x="40426" y="257998"/>
                  </a:lnTo>
                  <a:lnTo>
                    <a:pt x="47603" y="240609"/>
                  </a:lnTo>
                  <a:lnTo>
                    <a:pt x="71274" y="210381"/>
                  </a:lnTo>
                  <a:lnTo>
                    <a:pt x="97157" y="194541"/>
                  </a:lnTo>
                  <a:lnTo>
                    <a:pt x="156048" y="175051"/>
                  </a:lnTo>
                  <a:lnTo>
                    <a:pt x="211575" y="156845"/>
                  </a:lnTo>
                  <a:lnTo>
                    <a:pt x="221098" y="15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053396" y="5120666"/>
              <a:ext cx="183352" cy="249204"/>
            </a:xfrm>
            <a:custGeom>
              <a:avLst/>
              <a:gdLst/>
              <a:ahLst/>
              <a:cxnLst/>
              <a:rect l="0" t="0" r="0" b="0"/>
              <a:pathLst>
                <a:path w="183352" h="249204">
                  <a:moveTo>
                    <a:pt x="70297" y="10528"/>
                  </a:moveTo>
                  <a:lnTo>
                    <a:pt x="31924" y="39837"/>
                  </a:lnTo>
                  <a:lnTo>
                    <a:pt x="16293" y="71205"/>
                  </a:lnTo>
                  <a:lnTo>
                    <a:pt x="0" y="129133"/>
                  </a:lnTo>
                  <a:lnTo>
                    <a:pt x="725" y="169283"/>
                  </a:lnTo>
                  <a:lnTo>
                    <a:pt x="6621" y="195730"/>
                  </a:lnTo>
                  <a:lnTo>
                    <a:pt x="17040" y="219182"/>
                  </a:lnTo>
                  <a:lnTo>
                    <a:pt x="32589" y="235064"/>
                  </a:lnTo>
                  <a:lnTo>
                    <a:pt x="41649" y="240938"/>
                  </a:lnTo>
                  <a:lnTo>
                    <a:pt x="76757" y="249203"/>
                  </a:lnTo>
                  <a:lnTo>
                    <a:pt x="100074" y="244898"/>
                  </a:lnTo>
                  <a:lnTo>
                    <a:pt x="129813" y="229320"/>
                  </a:lnTo>
                  <a:lnTo>
                    <a:pt x="160822" y="203095"/>
                  </a:lnTo>
                  <a:lnTo>
                    <a:pt x="176798" y="176769"/>
                  </a:lnTo>
                  <a:lnTo>
                    <a:pt x="183351" y="141153"/>
                  </a:lnTo>
                  <a:lnTo>
                    <a:pt x="177160" y="88367"/>
                  </a:lnTo>
                  <a:lnTo>
                    <a:pt x="166821" y="55039"/>
                  </a:lnTo>
                  <a:lnTo>
                    <a:pt x="155700" y="37720"/>
                  </a:lnTo>
                  <a:lnTo>
                    <a:pt x="139840" y="25343"/>
                  </a:lnTo>
                  <a:lnTo>
                    <a:pt x="808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5429019" y="4910282"/>
            <a:ext cx="1476686" cy="641753"/>
            <a:chOff x="5429019" y="4910282"/>
            <a:chExt cx="1476686" cy="641753"/>
          </a:xfrm>
        </p:grpSpPr>
        <p:sp>
          <p:nvSpPr>
            <p:cNvPr id="123" name="Freeform 122"/>
            <p:cNvSpPr/>
            <p:nvPr/>
          </p:nvSpPr>
          <p:spPr>
            <a:xfrm>
              <a:off x="5460605" y="5204894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25611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429019" y="5236479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46668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850671" y="5068023"/>
              <a:ext cx="153706" cy="168457"/>
            </a:xfrm>
            <a:custGeom>
              <a:avLst/>
              <a:gdLst/>
              <a:ahLst/>
              <a:cxnLst/>
              <a:rect l="0" t="0" r="0" b="0"/>
              <a:pathLst>
                <a:path w="153706" h="168457">
                  <a:moveTo>
                    <a:pt x="146887" y="0"/>
                  </a:moveTo>
                  <a:lnTo>
                    <a:pt x="88271" y="5590"/>
                  </a:lnTo>
                  <a:lnTo>
                    <a:pt x="42502" y="19128"/>
                  </a:lnTo>
                  <a:lnTo>
                    <a:pt x="20946" y="30339"/>
                  </a:lnTo>
                  <a:lnTo>
                    <a:pt x="5906" y="46240"/>
                  </a:lnTo>
                  <a:lnTo>
                    <a:pt x="257" y="55393"/>
                  </a:lnTo>
                  <a:lnTo>
                    <a:pt x="0" y="62665"/>
                  </a:lnTo>
                  <a:lnTo>
                    <a:pt x="3339" y="68683"/>
                  </a:lnTo>
                  <a:lnTo>
                    <a:pt x="16408" y="78489"/>
                  </a:lnTo>
                  <a:lnTo>
                    <a:pt x="73749" y="101580"/>
                  </a:lnTo>
                  <a:lnTo>
                    <a:pt x="125904" y="124887"/>
                  </a:lnTo>
                  <a:lnTo>
                    <a:pt x="151849" y="144499"/>
                  </a:lnTo>
                  <a:lnTo>
                    <a:pt x="153705" y="150145"/>
                  </a:lnTo>
                  <a:lnTo>
                    <a:pt x="151432" y="155079"/>
                  </a:lnTo>
                  <a:lnTo>
                    <a:pt x="146408" y="159538"/>
                  </a:lnTo>
                  <a:lnTo>
                    <a:pt x="111390" y="165814"/>
                  </a:lnTo>
                  <a:lnTo>
                    <a:pt x="57900" y="167934"/>
                  </a:lnTo>
                  <a:lnTo>
                    <a:pt x="2054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892273" y="5004853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3120" y="42691"/>
                  </a:lnTo>
                  <a:lnTo>
                    <a:pt x="9066" y="95520"/>
                  </a:lnTo>
                  <a:lnTo>
                    <a:pt x="10240" y="153875"/>
                  </a:lnTo>
                  <a:lnTo>
                    <a:pt x="13591" y="207343"/>
                  </a:lnTo>
                  <a:lnTo>
                    <a:pt x="18845" y="241199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083315" y="5057495"/>
              <a:ext cx="202486" cy="345126"/>
            </a:xfrm>
            <a:custGeom>
              <a:avLst/>
              <a:gdLst/>
              <a:ahLst/>
              <a:cxnLst/>
              <a:rect l="0" t="0" r="0" b="0"/>
              <a:pathLst>
                <a:path w="202486" h="345126">
                  <a:moveTo>
                    <a:pt x="135342" y="0"/>
                  </a:moveTo>
                  <a:lnTo>
                    <a:pt x="97864" y="8333"/>
                  </a:lnTo>
                  <a:lnTo>
                    <a:pt x="46440" y="15684"/>
                  </a:lnTo>
                  <a:lnTo>
                    <a:pt x="10734" y="25054"/>
                  </a:lnTo>
                  <a:lnTo>
                    <a:pt x="4307" y="31911"/>
                  </a:lnTo>
                  <a:lnTo>
                    <a:pt x="1192" y="41161"/>
                  </a:lnTo>
                  <a:lnTo>
                    <a:pt x="0" y="103036"/>
                  </a:lnTo>
                  <a:lnTo>
                    <a:pt x="4220" y="130412"/>
                  </a:lnTo>
                  <a:lnTo>
                    <a:pt x="9322" y="138414"/>
                  </a:lnTo>
                  <a:lnTo>
                    <a:pt x="16234" y="142579"/>
                  </a:lnTo>
                  <a:lnTo>
                    <a:pt x="24351" y="144185"/>
                  </a:lnTo>
                  <a:lnTo>
                    <a:pt x="32102" y="142917"/>
                  </a:lnTo>
                  <a:lnTo>
                    <a:pt x="67592" y="130310"/>
                  </a:lnTo>
                  <a:lnTo>
                    <a:pt x="105520" y="130637"/>
                  </a:lnTo>
                  <a:lnTo>
                    <a:pt x="130277" y="136440"/>
                  </a:lnTo>
                  <a:lnTo>
                    <a:pt x="157368" y="152861"/>
                  </a:lnTo>
                  <a:lnTo>
                    <a:pt x="179043" y="173714"/>
                  </a:lnTo>
                  <a:lnTo>
                    <a:pt x="201307" y="221791"/>
                  </a:lnTo>
                  <a:lnTo>
                    <a:pt x="202485" y="242464"/>
                  </a:lnTo>
                  <a:lnTo>
                    <a:pt x="193708" y="284330"/>
                  </a:lnTo>
                  <a:lnTo>
                    <a:pt x="178502" y="310284"/>
                  </a:lnTo>
                  <a:lnTo>
                    <a:pt x="162713" y="322348"/>
                  </a:lnTo>
                  <a:lnTo>
                    <a:pt x="123981" y="339624"/>
                  </a:lnTo>
                  <a:lnTo>
                    <a:pt x="87392" y="345125"/>
                  </a:lnTo>
                  <a:lnTo>
                    <a:pt x="52504" y="341165"/>
                  </a:lnTo>
                  <a:lnTo>
                    <a:pt x="33794" y="332563"/>
                  </a:lnTo>
                  <a:lnTo>
                    <a:pt x="900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297116" y="5106921"/>
              <a:ext cx="226868" cy="374656"/>
            </a:xfrm>
            <a:custGeom>
              <a:avLst/>
              <a:gdLst/>
              <a:ahLst/>
              <a:cxnLst/>
              <a:rect l="0" t="0" r="0" b="0"/>
              <a:pathLst>
                <a:path w="226868" h="374656">
                  <a:moveTo>
                    <a:pt x="68940" y="3217"/>
                  </a:moveTo>
                  <a:lnTo>
                    <a:pt x="49812" y="55922"/>
                  </a:lnTo>
                  <a:lnTo>
                    <a:pt x="38601" y="71874"/>
                  </a:lnTo>
                  <a:lnTo>
                    <a:pt x="35846" y="73555"/>
                  </a:lnTo>
                  <a:lnTo>
                    <a:pt x="35179" y="71166"/>
                  </a:lnTo>
                  <a:lnTo>
                    <a:pt x="35904" y="66064"/>
                  </a:lnTo>
                  <a:lnTo>
                    <a:pt x="53878" y="33828"/>
                  </a:lnTo>
                  <a:lnTo>
                    <a:pt x="66535" y="18382"/>
                  </a:lnTo>
                  <a:lnTo>
                    <a:pt x="92404" y="2121"/>
                  </a:lnTo>
                  <a:lnTo>
                    <a:pt x="112123" y="0"/>
                  </a:lnTo>
                  <a:lnTo>
                    <a:pt x="122295" y="1072"/>
                  </a:lnTo>
                  <a:lnTo>
                    <a:pt x="139836" y="11622"/>
                  </a:lnTo>
                  <a:lnTo>
                    <a:pt x="170162" y="46991"/>
                  </a:lnTo>
                  <a:lnTo>
                    <a:pt x="178268" y="70245"/>
                  </a:lnTo>
                  <a:lnTo>
                    <a:pt x="191135" y="129850"/>
                  </a:lnTo>
                  <a:lnTo>
                    <a:pt x="191343" y="182952"/>
                  </a:lnTo>
                  <a:lnTo>
                    <a:pt x="180466" y="238501"/>
                  </a:lnTo>
                  <a:lnTo>
                    <a:pt x="158646" y="293364"/>
                  </a:lnTo>
                  <a:lnTo>
                    <a:pt x="124889" y="344455"/>
                  </a:lnTo>
                  <a:lnTo>
                    <a:pt x="98385" y="361818"/>
                  </a:lnTo>
                  <a:lnTo>
                    <a:pt x="68305" y="374371"/>
                  </a:lnTo>
                  <a:lnTo>
                    <a:pt x="57989" y="374655"/>
                  </a:lnTo>
                  <a:lnTo>
                    <a:pt x="37166" y="368731"/>
                  </a:lnTo>
                  <a:lnTo>
                    <a:pt x="11302" y="352243"/>
                  </a:lnTo>
                  <a:lnTo>
                    <a:pt x="2379" y="333034"/>
                  </a:lnTo>
                  <a:lnTo>
                    <a:pt x="0" y="321361"/>
                  </a:lnTo>
                  <a:lnTo>
                    <a:pt x="753" y="311239"/>
                  </a:lnTo>
                  <a:lnTo>
                    <a:pt x="7829" y="293754"/>
                  </a:lnTo>
                  <a:lnTo>
                    <a:pt x="24967" y="270756"/>
                  </a:lnTo>
                  <a:lnTo>
                    <a:pt x="80229" y="227896"/>
                  </a:lnTo>
                  <a:lnTo>
                    <a:pt x="111279" y="212378"/>
                  </a:lnTo>
                  <a:lnTo>
                    <a:pt x="161618" y="205059"/>
                  </a:lnTo>
                  <a:lnTo>
                    <a:pt x="207263" y="203614"/>
                  </a:lnTo>
                  <a:lnTo>
                    <a:pt x="226867" y="2032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525628" y="5152252"/>
              <a:ext cx="243347" cy="333972"/>
            </a:xfrm>
            <a:custGeom>
              <a:avLst/>
              <a:gdLst/>
              <a:ahLst/>
              <a:cxnLst/>
              <a:rect l="0" t="0" r="0" b="0"/>
              <a:pathLst>
                <a:path w="243347" h="333972">
                  <a:moveTo>
                    <a:pt x="156283" y="31585"/>
                  </a:moveTo>
                  <a:lnTo>
                    <a:pt x="139515" y="25996"/>
                  </a:lnTo>
                  <a:lnTo>
                    <a:pt x="121925" y="29491"/>
                  </a:lnTo>
                  <a:lnTo>
                    <a:pt x="82036" y="45209"/>
                  </a:lnTo>
                  <a:lnTo>
                    <a:pt x="67523" y="58697"/>
                  </a:lnTo>
                  <a:lnTo>
                    <a:pt x="32663" y="111131"/>
                  </a:lnTo>
                  <a:lnTo>
                    <a:pt x="6686" y="170179"/>
                  </a:lnTo>
                  <a:lnTo>
                    <a:pt x="0" y="230234"/>
                  </a:lnTo>
                  <a:lnTo>
                    <a:pt x="1426" y="257914"/>
                  </a:lnTo>
                  <a:lnTo>
                    <a:pt x="15383" y="292058"/>
                  </a:lnTo>
                  <a:lnTo>
                    <a:pt x="27761" y="309568"/>
                  </a:lnTo>
                  <a:lnTo>
                    <a:pt x="47299" y="322029"/>
                  </a:lnTo>
                  <a:lnTo>
                    <a:pt x="71580" y="330297"/>
                  </a:lnTo>
                  <a:lnTo>
                    <a:pt x="97970" y="333971"/>
                  </a:lnTo>
                  <a:lnTo>
                    <a:pt x="122177" y="329365"/>
                  </a:lnTo>
                  <a:lnTo>
                    <a:pt x="184527" y="302468"/>
                  </a:lnTo>
                  <a:lnTo>
                    <a:pt x="215284" y="276686"/>
                  </a:lnTo>
                  <a:lnTo>
                    <a:pt x="231216" y="250437"/>
                  </a:lnTo>
                  <a:lnTo>
                    <a:pt x="243346" y="214843"/>
                  </a:lnTo>
                  <a:lnTo>
                    <a:pt x="242283" y="153659"/>
                  </a:lnTo>
                  <a:lnTo>
                    <a:pt x="238696" y="110779"/>
                  </a:lnTo>
                  <a:lnTo>
                    <a:pt x="211272" y="53366"/>
                  </a:lnTo>
                  <a:lnTo>
                    <a:pt x="1668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709275" y="4910282"/>
              <a:ext cx="1196430" cy="641753"/>
            </a:xfrm>
            <a:custGeom>
              <a:avLst/>
              <a:gdLst/>
              <a:ahLst/>
              <a:cxnLst/>
              <a:rect l="0" t="0" r="0" b="0"/>
              <a:pathLst>
                <a:path w="1196430" h="641753">
                  <a:moveTo>
                    <a:pt x="793652" y="62985"/>
                  </a:moveTo>
                  <a:lnTo>
                    <a:pt x="738606" y="37791"/>
                  </a:lnTo>
                  <a:lnTo>
                    <a:pt x="679139" y="17741"/>
                  </a:lnTo>
                  <a:lnTo>
                    <a:pt x="620340" y="4568"/>
                  </a:lnTo>
                  <a:lnTo>
                    <a:pt x="562451" y="753"/>
                  </a:lnTo>
                  <a:lnTo>
                    <a:pt x="500368" y="0"/>
                  </a:lnTo>
                  <a:lnTo>
                    <a:pt x="441354" y="8256"/>
                  </a:lnTo>
                  <a:lnTo>
                    <a:pt x="378198" y="24568"/>
                  </a:lnTo>
                  <a:lnTo>
                    <a:pt x="320618" y="45072"/>
                  </a:lnTo>
                  <a:lnTo>
                    <a:pt x="260089" y="70201"/>
                  </a:lnTo>
                  <a:lnTo>
                    <a:pt x="218374" y="95303"/>
                  </a:lnTo>
                  <a:lnTo>
                    <a:pt x="161350" y="136749"/>
                  </a:lnTo>
                  <a:lnTo>
                    <a:pt x="101838" y="170471"/>
                  </a:lnTo>
                  <a:lnTo>
                    <a:pt x="42738" y="224508"/>
                  </a:lnTo>
                  <a:lnTo>
                    <a:pt x="22766" y="246674"/>
                  </a:lnTo>
                  <a:lnTo>
                    <a:pt x="1125" y="295232"/>
                  </a:lnTo>
                  <a:lnTo>
                    <a:pt x="0" y="315944"/>
                  </a:lnTo>
                  <a:lnTo>
                    <a:pt x="4655" y="375583"/>
                  </a:lnTo>
                  <a:lnTo>
                    <a:pt x="13433" y="409461"/>
                  </a:lnTo>
                  <a:lnTo>
                    <a:pt x="31501" y="441725"/>
                  </a:lnTo>
                  <a:lnTo>
                    <a:pt x="87694" y="504241"/>
                  </a:lnTo>
                  <a:lnTo>
                    <a:pt x="124434" y="538983"/>
                  </a:lnTo>
                  <a:lnTo>
                    <a:pt x="178666" y="566291"/>
                  </a:lnTo>
                  <a:lnTo>
                    <a:pt x="241309" y="588676"/>
                  </a:lnTo>
                  <a:lnTo>
                    <a:pt x="301361" y="603303"/>
                  </a:lnTo>
                  <a:lnTo>
                    <a:pt x="359454" y="617457"/>
                  </a:lnTo>
                  <a:lnTo>
                    <a:pt x="408937" y="626836"/>
                  </a:lnTo>
                  <a:lnTo>
                    <a:pt x="460643" y="630135"/>
                  </a:lnTo>
                  <a:lnTo>
                    <a:pt x="513008" y="632282"/>
                  </a:lnTo>
                  <a:lnTo>
                    <a:pt x="565568" y="638637"/>
                  </a:lnTo>
                  <a:lnTo>
                    <a:pt x="618186" y="641040"/>
                  </a:lnTo>
                  <a:lnTo>
                    <a:pt x="670822" y="641752"/>
                  </a:lnTo>
                  <a:lnTo>
                    <a:pt x="723462" y="640793"/>
                  </a:lnTo>
                  <a:lnTo>
                    <a:pt x="776104" y="634790"/>
                  </a:lnTo>
                  <a:lnTo>
                    <a:pt x="828746" y="631322"/>
                  </a:lnTo>
                  <a:lnTo>
                    <a:pt x="880218" y="622236"/>
                  </a:lnTo>
                  <a:lnTo>
                    <a:pt x="937006" y="601916"/>
                  </a:lnTo>
                  <a:lnTo>
                    <a:pt x="987954" y="586291"/>
                  </a:lnTo>
                  <a:lnTo>
                    <a:pt x="1043078" y="570770"/>
                  </a:lnTo>
                  <a:lnTo>
                    <a:pt x="1095908" y="546387"/>
                  </a:lnTo>
                  <a:lnTo>
                    <a:pt x="1140485" y="513451"/>
                  </a:lnTo>
                  <a:lnTo>
                    <a:pt x="1173511" y="473150"/>
                  </a:lnTo>
                  <a:lnTo>
                    <a:pt x="1196429" y="420895"/>
                  </a:lnTo>
                  <a:lnTo>
                    <a:pt x="1196353" y="383762"/>
                  </a:lnTo>
                  <a:lnTo>
                    <a:pt x="1185845" y="329293"/>
                  </a:lnTo>
                  <a:lnTo>
                    <a:pt x="1169386" y="276593"/>
                  </a:lnTo>
                  <a:lnTo>
                    <a:pt x="1147525" y="242870"/>
                  </a:lnTo>
                  <a:lnTo>
                    <a:pt x="1096423" y="187211"/>
                  </a:lnTo>
                  <a:lnTo>
                    <a:pt x="1063516" y="160234"/>
                  </a:lnTo>
                  <a:lnTo>
                    <a:pt x="1003927" y="129041"/>
                  </a:lnTo>
                  <a:lnTo>
                    <a:pt x="942629" y="94214"/>
                  </a:lnTo>
                  <a:lnTo>
                    <a:pt x="880283" y="73929"/>
                  </a:lnTo>
                  <a:lnTo>
                    <a:pt x="825061" y="59558"/>
                  </a:lnTo>
                  <a:lnTo>
                    <a:pt x="769423" y="48971"/>
                  </a:lnTo>
                  <a:lnTo>
                    <a:pt x="708484" y="38426"/>
                  </a:lnTo>
                  <a:lnTo>
                    <a:pt x="645974" y="33481"/>
                  </a:lnTo>
                  <a:lnTo>
                    <a:pt x="582999" y="26427"/>
                  </a:lnTo>
                  <a:lnTo>
                    <a:pt x="520327" y="21969"/>
                  </a:lnTo>
                  <a:lnTo>
                    <a:pt x="498853" y="20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2139696" y="4909383"/>
            <a:ext cx="1166253" cy="425230"/>
            <a:chOff x="2139696" y="4909383"/>
            <a:chExt cx="1166253" cy="425230"/>
          </a:xfrm>
        </p:grpSpPr>
        <p:sp>
          <p:nvSpPr>
            <p:cNvPr id="132" name="Freeform 131"/>
            <p:cNvSpPr/>
            <p:nvPr/>
          </p:nvSpPr>
          <p:spPr>
            <a:xfrm>
              <a:off x="2139696" y="4909383"/>
              <a:ext cx="263819" cy="425230"/>
            </a:xfrm>
            <a:custGeom>
              <a:avLst/>
              <a:gdLst/>
              <a:ahLst/>
              <a:cxnLst/>
              <a:rect l="0" t="0" r="0" b="0"/>
              <a:pathLst>
                <a:path w="263819" h="425230">
                  <a:moveTo>
                    <a:pt x="50231" y="165352"/>
                  </a:moveTo>
                  <a:lnTo>
                    <a:pt x="50231" y="222616"/>
                  </a:lnTo>
                  <a:lnTo>
                    <a:pt x="55820" y="283508"/>
                  </a:lnTo>
                  <a:lnTo>
                    <a:pt x="59784" y="341767"/>
                  </a:lnTo>
                  <a:lnTo>
                    <a:pt x="59301" y="390109"/>
                  </a:lnTo>
                  <a:lnTo>
                    <a:pt x="55042" y="420052"/>
                  </a:lnTo>
                  <a:lnTo>
                    <a:pt x="52269" y="425229"/>
                  </a:lnTo>
                  <a:lnTo>
                    <a:pt x="49250" y="424001"/>
                  </a:lnTo>
                  <a:lnTo>
                    <a:pt x="39412" y="399916"/>
                  </a:lnTo>
                  <a:lnTo>
                    <a:pt x="25607" y="349856"/>
                  </a:lnTo>
                  <a:lnTo>
                    <a:pt x="18851" y="286502"/>
                  </a:lnTo>
                  <a:lnTo>
                    <a:pt x="11817" y="235044"/>
                  </a:lnTo>
                  <a:lnTo>
                    <a:pt x="8044" y="183922"/>
                  </a:lnTo>
                  <a:lnTo>
                    <a:pt x="0" y="121014"/>
                  </a:lnTo>
                  <a:lnTo>
                    <a:pt x="1000" y="88325"/>
                  </a:lnTo>
                  <a:lnTo>
                    <a:pt x="14717" y="45953"/>
                  </a:lnTo>
                  <a:lnTo>
                    <a:pt x="27038" y="26109"/>
                  </a:lnTo>
                  <a:lnTo>
                    <a:pt x="43433" y="12609"/>
                  </a:lnTo>
                  <a:lnTo>
                    <a:pt x="63587" y="3880"/>
                  </a:lnTo>
                  <a:lnTo>
                    <a:pt x="88143" y="0"/>
                  </a:lnTo>
                  <a:lnTo>
                    <a:pt x="108415" y="4515"/>
                  </a:lnTo>
                  <a:lnTo>
                    <a:pt x="125223" y="15490"/>
                  </a:lnTo>
                  <a:lnTo>
                    <a:pt x="140493" y="32066"/>
                  </a:lnTo>
                  <a:lnTo>
                    <a:pt x="156654" y="66719"/>
                  </a:lnTo>
                  <a:lnTo>
                    <a:pt x="163262" y="106622"/>
                  </a:lnTo>
                  <a:lnTo>
                    <a:pt x="158569" y="131061"/>
                  </a:lnTo>
                  <a:lnTo>
                    <a:pt x="142773" y="161431"/>
                  </a:lnTo>
                  <a:lnTo>
                    <a:pt x="120155" y="185248"/>
                  </a:lnTo>
                  <a:lnTo>
                    <a:pt x="91226" y="204002"/>
                  </a:lnTo>
                  <a:lnTo>
                    <a:pt x="81071" y="208667"/>
                  </a:lnTo>
                  <a:lnTo>
                    <a:pt x="76640" y="209436"/>
                  </a:lnTo>
                  <a:lnTo>
                    <a:pt x="76026" y="207610"/>
                  </a:lnTo>
                  <a:lnTo>
                    <a:pt x="77956" y="204052"/>
                  </a:lnTo>
                  <a:lnTo>
                    <a:pt x="92579" y="200100"/>
                  </a:lnTo>
                  <a:lnTo>
                    <a:pt x="127119" y="200994"/>
                  </a:lnTo>
                  <a:lnTo>
                    <a:pt x="180712" y="217366"/>
                  </a:lnTo>
                  <a:lnTo>
                    <a:pt x="226784" y="244300"/>
                  </a:lnTo>
                  <a:lnTo>
                    <a:pt x="250852" y="272192"/>
                  </a:lnTo>
                  <a:lnTo>
                    <a:pt x="261448" y="292385"/>
                  </a:lnTo>
                  <a:lnTo>
                    <a:pt x="263818" y="313059"/>
                  </a:lnTo>
                  <a:lnTo>
                    <a:pt x="259802" y="332775"/>
                  </a:lnTo>
                  <a:lnTo>
                    <a:pt x="238160" y="364497"/>
                  </a:lnTo>
                  <a:lnTo>
                    <a:pt x="222662" y="379033"/>
                  </a:lnTo>
                  <a:lnTo>
                    <a:pt x="174585" y="404309"/>
                  </a:lnTo>
                  <a:lnTo>
                    <a:pt x="146444" y="410766"/>
                  </a:lnTo>
                  <a:lnTo>
                    <a:pt x="114439" y="409736"/>
                  </a:lnTo>
                  <a:lnTo>
                    <a:pt x="93196" y="402259"/>
                  </a:lnTo>
                  <a:lnTo>
                    <a:pt x="71288" y="3864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425883" y="5155701"/>
              <a:ext cx="174656" cy="160688"/>
            </a:xfrm>
            <a:custGeom>
              <a:avLst/>
              <a:gdLst/>
              <a:ahLst/>
              <a:cxnLst/>
              <a:rect l="0" t="0" r="0" b="0"/>
              <a:pathLst>
                <a:path w="174656" h="160688">
                  <a:moveTo>
                    <a:pt x="122013" y="34848"/>
                  </a:moveTo>
                  <a:lnTo>
                    <a:pt x="116424" y="18080"/>
                  </a:lnTo>
                  <a:lnTo>
                    <a:pt x="104321" y="6729"/>
                  </a:lnTo>
                  <a:lnTo>
                    <a:pt x="96180" y="2064"/>
                  </a:lnTo>
                  <a:lnTo>
                    <a:pt x="77776" y="0"/>
                  </a:lnTo>
                  <a:lnTo>
                    <a:pt x="57899" y="4152"/>
                  </a:lnTo>
                  <a:lnTo>
                    <a:pt x="37366" y="13797"/>
                  </a:lnTo>
                  <a:lnTo>
                    <a:pt x="11665" y="37969"/>
                  </a:lnTo>
                  <a:lnTo>
                    <a:pt x="2779" y="60412"/>
                  </a:lnTo>
                  <a:lnTo>
                    <a:pt x="0" y="84814"/>
                  </a:lnTo>
                  <a:lnTo>
                    <a:pt x="10741" y="139780"/>
                  </a:lnTo>
                  <a:lnTo>
                    <a:pt x="16246" y="148087"/>
                  </a:lnTo>
                  <a:lnTo>
                    <a:pt x="31722" y="160436"/>
                  </a:lnTo>
                  <a:lnTo>
                    <a:pt x="39592" y="160687"/>
                  </a:lnTo>
                  <a:lnTo>
                    <a:pt x="47179" y="157345"/>
                  </a:lnTo>
                  <a:lnTo>
                    <a:pt x="60677" y="144273"/>
                  </a:lnTo>
                  <a:lnTo>
                    <a:pt x="87633" y="85760"/>
                  </a:lnTo>
                  <a:lnTo>
                    <a:pt x="103377" y="47333"/>
                  </a:lnTo>
                  <a:lnTo>
                    <a:pt x="107913" y="14501"/>
                  </a:lnTo>
                  <a:lnTo>
                    <a:pt x="106763" y="14264"/>
                  </a:lnTo>
                  <a:lnTo>
                    <a:pt x="104828" y="17616"/>
                  </a:lnTo>
                  <a:lnTo>
                    <a:pt x="110126" y="62683"/>
                  </a:lnTo>
                  <a:lnTo>
                    <a:pt x="125806" y="118582"/>
                  </a:lnTo>
                  <a:lnTo>
                    <a:pt x="131561" y="124596"/>
                  </a:lnTo>
                  <a:lnTo>
                    <a:pt x="138906" y="127435"/>
                  </a:lnTo>
                  <a:lnTo>
                    <a:pt x="174655" y="129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621595" y="4948394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3120" y="48930"/>
                  </a:lnTo>
                  <a:lnTo>
                    <a:pt x="8334" y="96775"/>
                  </a:lnTo>
                  <a:lnTo>
                    <a:pt x="9879" y="147997"/>
                  </a:lnTo>
                  <a:lnTo>
                    <a:pt x="10336" y="200218"/>
                  </a:lnTo>
                  <a:lnTo>
                    <a:pt x="10472" y="249617"/>
                  </a:lnTo>
                  <a:lnTo>
                    <a:pt x="16107" y="302640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723677" y="5126666"/>
              <a:ext cx="161132" cy="137338"/>
            </a:xfrm>
            <a:custGeom>
              <a:avLst/>
              <a:gdLst/>
              <a:ahLst/>
              <a:cxnLst/>
              <a:rect l="0" t="0" r="0" b="0"/>
              <a:pathLst>
                <a:path w="161132" h="137338">
                  <a:moveTo>
                    <a:pt x="87431" y="42826"/>
                  </a:moveTo>
                  <a:lnTo>
                    <a:pt x="77856" y="18780"/>
                  </a:lnTo>
                  <a:lnTo>
                    <a:pt x="67188" y="4453"/>
                  </a:lnTo>
                  <a:lnTo>
                    <a:pt x="59898" y="866"/>
                  </a:lnTo>
                  <a:lnTo>
                    <a:pt x="42439" y="0"/>
                  </a:lnTo>
                  <a:lnTo>
                    <a:pt x="26101" y="6635"/>
                  </a:lnTo>
                  <a:lnTo>
                    <a:pt x="18468" y="11680"/>
                  </a:lnTo>
                  <a:lnTo>
                    <a:pt x="6868" y="26643"/>
                  </a:lnTo>
                  <a:lnTo>
                    <a:pt x="2137" y="35547"/>
                  </a:lnTo>
                  <a:lnTo>
                    <a:pt x="0" y="54799"/>
                  </a:lnTo>
                  <a:lnTo>
                    <a:pt x="8160" y="101343"/>
                  </a:lnTo>
                  <a:lnTo>
                    <a:pt x="23259" y="130614"/>
                  </a:lnTo>
                  <a:lnTo>
                    <a:pt x="30612" y="135277"/>
                  </a:lnTo>
                  <a:lnTo>
                    <a:pt x="48141" y="137337"/>
                  </a:lnTo>
                  <a:lnTo>
                    <a:pt x="64510" y="131234"/>
                  </a:lnTo>
                  <a:lnTo>
                    <a:pt x="72150" y="126331"/>
                  </a:lnTo>
                  <a:lnTo>
                    <a:pt x="83759" y="111525"/>
                  </a:lnTo>
                  <a:lnTo>
                    <a:pt x="91649" y="92076"/>
                  </a:lnTo>
                  <a:lnTo>
                    <a:pt x="95155" y="67835"/>
                  </a:lnTo>
                  <a:lnTo>
                    <a:pt x="94920" y="63008"/>
                  </a:lnTo>
                  <a:lnTo>
                    <a:pt x="93594" y="63300"/>
                  </a:lnTo>
                  <a:lnTo>
                    <a:pt x="91540" y="67004"/>
                  </a:lnTo>
                  <a:lnTo>
                    <a:pt x="92377" y="80478"/>
                  </a:lnTo>
                  <a:lnTo>
                    <a:pt x="97818" y="96995"/>
                  </a:lnTo>
                  <a:lnTo>
                    <a:pt x="108036" y="112135"/>
                  </a:lnTo>
                  <a:lnTo>
                    <a:pt x="123495" y="123542"/>
                  </a:lnTo>
                  <a:lnTo>
                    <a:pt x="139724" y="130173"/>
                  </a:lnTo>
                  <a:lnTo>
                    <a:pt x="145690" y="130303"/>
                  </a:lnTo>
                  <a:lnTo>
                    <a:pt x="161131" y="1270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905865" y="5106393"/>
              <a:ext cx="120350" cy="145764"/>
            </a:xfrm>
            <a:custGeom>
              <a:avLst/>
              <a:gdLst/>
              <a:ahLst/>
              <a:cxnLst/>
              <a:rect l="0" t="0" r="0" b="0"/>
              <a:pathLst>
                <a:path w="120350" h="145764">
                  <a:moveTo>
                    <a:pt x="0" y="52570"/>
                  </a:moveTo>
                  <a:lnTo>
                    <a:pt x="8333" y="90048"/>
                  </a:lnTo>
                  <a:lnTo>
                    <a:pt x="10239" y="145763"/>
                  </a:lnTo>
                  <a:lnTo>
                    <a:pt x="9273" y="130616"/>
                  </a:lnTo>
                  <a:lnTo>
                    <a:pt x="4437" y="101041"/>
                  </a:lnTo>
                  <a:lnTo>
                    <a:pt x="12098" y="46071"/>
                  </a:lnTo>
                  <a:lnTo>
                    <a:pt x="19415" y="23945"/>
                  </a:lnTo>
                  <a:lnTo>
                    <a:pt x="30466" y="6313"/>
                  </a:lnTo>
                  <a:lnTo>
                    <a:pt x="37858" y="1845"/>
                  </a:lnTo>
                  <a:lnTo>
                    <a:pt x="55430" y="0"/>
                  </a:lnTo>
                  <a:lnTo>
                    <a:pt x="71819" y="6199"/>
                  </a:lnTo>
                  <a:lnTo>
                    <a:pt x="79465" y="11128"/>
                  </a:lnTo>
                  <a:lnTo>
                    <a:pt x="91079" y="25963"/>
                  </a:lnTo>
                  <a:lnTo>
                    <a:pt x="115490" y="84593"/>
                  </a:lnTo>
                  <a:lnTo>
                    <a:pt x="120349" y="104237"/>
                  </a:lnTo>
                  <a:lnTo>
                    <a:pt x="115813" y="136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060036" y="5064207"/>
              <a:ext cx="98514" cy="200042"/>
            </a:xfrm>
            <a:custGeom>
              <a:avLst/>
              <a:gdLst/>
              <a:ahLst/>
              <a:cxnLst/>
              <a:rect l="0" t="0" r="0" b="0"/>
              <a:pathLst>
                <a:path w="98514" h="200042">
                  <a:moveTo>
                    <a:pt x="87984" y="0"/>
                  </a:moveTo>
                  <a:lnTo>
                    <a:pt x="45293" y="14572"/>
                  </a:lnTo>
                  <a:lnTo>
                    <a:pt x="34957" y="20243"/>
                  </a:lnTo>
                  <a:lnTo>
                    <a:pt x="20353" y="39023"/>
                  </a:lnTo>
                  <a:lnTo>
                    <a:pt x="1446" y="83617"/>
                  </a:lnTo>
                  <a:lnTo>
                    <a:pt x="0" y="105013"/>
                  </a:lnTo>
                  <a:lnTo>
                    <a:pt x="4427" y="125051"/>
                  </a:lnTo>
                  <a:lnTo>
                    <a:pt x="26332" y="156979"/>
                  </a:lnTo>
                  <a:lnTo>
                    <a:pt x="53189" y="185816"/>
                  </a:lnTo>
                  <a:lnTo>
                    <a:pt x="70180" y="193719"/>
                  </a:lnTo>
                  <a:lnTo>
                    <a:pt x="98513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155043" y="5104271"/>
              <a:ext cx="150906" cy="223149"/>
            </a:xfrm>
            <a:custGeom>
              <a:avLst/>
              <a:gdLst/>
              <a:ahLst/>
              <a:cxnLst/>
              <a:rect l="0" t="0" r="0" b="0"/>
              <a:pathLst>
                <a:path w="150906" h="223149">
                  <a:moveTo>
                    <a:pt x="24563" y="107335"/>
                  </a:moveTo>
                  <a:lnTo>
                    <a:pt x="62936" y="78027"/>
                  </a:lnTo>
                  <a:lnTo>
                    <a:pt x="78567" y="52247"/>
                  </a:lnTo>
                  <a:lnTo>
                    <a:pt x="90607" y="22383"/>
                  </a:lnTo>
                  <a:lnTo>
                    <a:pt x="89649" y="14435"/>
                  </a:lnTo>
                  <a:lnTo>
                    <a:pt x="85501" y="7967"/>
                  </a:lnTo>
                  <a:lnTo>
                    <a:pt x="79226" y="2485"/>
                  </a:lnTo>
                  <a:lnTo>
                    <a:pt x="71534" y="0"/>
                  </a:lnTo>
                  <a:lnTo>
                    <a:pt x="53628" y="359"/>
                  </a:lnTo>
                  <a:lnTo>
                    <a:pt x="46279" y="4432"/>
                  </a:lnTo>
                  <a:lnTo>
                    <a:pt x="16475" y="40275"/>
                  </a:lnTo>
                  <a:lnTo>
                    <a:pt x="1759" y="72777"/>
                  </a:lnTo>
                  <a:lnTo>
                    <a:pt x="0" y="95486"/>
                  </a:lnTo>
                  <a:lnTo>
                    <a:pt x="4287" y="117276"/>
                  </a:lnTo>
                  <a:lnTo>
                    <a:pt x="13992" y="138660"/>
                  </a:lnTo>
                  <a:lnTo>
                    <a:pt x="62008" y="187414"/>
                  </a:lnTo>
                  <a:lnTo>
                    <a:pt x="99420" y="207598"/>
                  </a:lnTo>
                  <a:lnTo>
                    <a:pt x="150905" y="2231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/>
          <p:cNvGrpSpPr/>
          <p:nvPr/>
        </p:nvGrpSpPr>
        <p:grpSpPr>
          <a:xfrm>
            <a:off x="294797" y="265804"/>
            <a:ext cx="3422741" cy="1157186"/>
            <a:chOff x="294797" y="265804"/>
            <a:chExt cx="3422741" cy="1157186"/>
          </a:xfrm>
        </p:grpSpPr>
        <p:sp>
          <p:nvSpPr>
            <p:cNvPr id="2" name="Freeform 1"/>
            <p:cNvSpPr/>
            <p:nvPr/>
          </p:nvSpPr>
          <p:spPr>
            <a:xfrm>
              <a:off x="526424" y="336911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21057" y="0"/>
                  </a:moveTo>
                  <a:lnTo>
                    <a:pt x="13822" y="49263"/>
                  </a:lnTo>
                  <a:lnTo>
                    <a:pt x="10335" y="99345"/>
                  </a:lnTo>
                  <a:lnTo>
                    <a:pt x="5508" y="162430"/>
                  </a:lnTo>
                  <a:lnTo>
                    <a:pt x="9537" y="220558"/>
                  </a:lnTo>
                  <a:lnTo>
                    <a:pt x="9163" y="278791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7422" y="265804"/>
              <a:ext cx="324193" cy="229036"/>
            </a:xfrm>
            <a:custGeom>
              <a:avLst/>
              <a:gdLst/>
              <a:ahLst/>
              <a:cxnLst/>
              <a:rect l="0" t="0" r="0" b="0"/>
              <a:pathLst>
                <a:path w="324193" h="229036">
                  <a:moveTo>
                    <a:pt x="12132" y="113221"/>
                  </a:moveTo>
                  <a:lnTo>
                    <a:pt x="954" y="102043"/>
                  </a:lnTo>
                  <a:lnTo>
                    <a:pt x="0" y="96410"/>
                  </a:lnTo>
                  <a:lnTo>
                    <a:pt x="1705" y="90316"/>
                  </a:lnTo>
                  <a:lnTo>
                    <a:pt x="5180" y="83913"/>
                  </a:lnTo>
                  <a:lnTo>
                    <a:pt x="49895" y="42923"/>
                  </a:lnTo>
                  <a:lnTo>
                    <a:pt x="87052" y="23340"/>
                  </a:lnTo>
                  <a:lnTo>
                    <a:pt x="150279" y="2207"/>
                  </a:lnTo>
                  <a:lnTo>
                    <a:pt x="189025" y="0"/>
                  </a:lnTo>
                  <a:lnTo>
                    <a:pt x="252394" y="12249"/>
                  </a:lnTo>
                  <a:lnTo>
                    <a:pt x="279723" y="27802"/>
                  </a:lnTo>
                  <a:lnTo>
                    <a:pt x="292108" y="43672"/>
                  </a:lnTo>
                  <a:lnTo>
                    <a:pt x="319449" y="86645"/>
                  </a:lnTo>
                  <a:lnTo>
                    <a:pt x="324192" y="109988"/>
                  </a:lnTo>
                  <a:lnTo>
                    <a:pt x="320061" y="135961"/>
                  </a:lnTo>
                  <a:lnTo>
                    <a:pt x="304582" y="170652"/>
                  </a:lnTo>
                  <a:lnTo>
                    <a:pt x="290678" y="186709"/>
                  </a:lnTo>
                  <a:lnTo>
                    <a:pt x="253157" y="206550"/>
                  </a:lnTo>
                  <a:lnTo>
                    <a:pt x="197256" y="225790"/>
                  </a:lnTo>
                  <a:lnTo>
                    <a:pt x="180588" y="2290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73823" y="502140"/>
              <a:ext cx="105286" cy="135273"/>
            </a:xfrm>
            <a:custGeom>
              <a:avLst/>
              <a:gdLst/>
              <a:ahLst/>
              <a:cxnLst/>
              <a:rect l="0" t="0" r="0" b="0"/>
              <a:pathLst>
                <a:path w="105286" h="135273">
                  <a:moveTo>
                    <a:pt x="0" y="55870"/>
                  </a:moveTo>
                  <a:lnTo>
                    <a:pt x="19128" y="109745"/>
                  </a:lnTo>
                  <a:lnTo>
                    <a:pt x="31924" y="134614"/>
                  </a:lnTo>
                  <a:lnTo>
                    <a:pt x="30641" y="135272"/>
                  </a:lnTo>
                  <a:lnTo>
                    <a:pt x="27447" y="133371"/>
                  </a:lnTo>
                  <a:lnTo>
                    <a:pt x="17361" y="108339"/>
                  </a:lnTo>
                  <a:lnTo>
                    <a:pt x="12553" y="71286"/>
                  </a:lnTo>
                  <a:lnTo>
                    <a:pt x="17668" y="50633"/>
                  </a:lnTo>
                  <a:lnTo>
                    <a:pt x="40015" y="18311"/>
                  </a:lnTo>
                  <a:lnTo>
                    <a:pt x="65669" y="2107"/>
                  </a:lnTo>
                  <a:lnTo>
                    <a:pt x="82219" y="0"/>
                  </a:lnTo>
                  <a:lnTo>
                    <a:pt x="105285" y="32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63336" y="526424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0" y="58617"/>
                  </a:lnTo>
                  <a:lnTo>
                    <a:pt x="6239" y="79085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63336" y="43166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58093" y="524847"/>
              <a:ext cx="108849" cy="117392"/>
            </a:xfrm>
            <a:custGeom>
              <a:avLst/>
              <a:gdLst/>
              <a:ahLst/>
              <a:cxnLst/>
              <a:rect l="0" t="0" r="0" b="0"/>
              <a:pathLst>
                <a:path w="108849" h="117392">
                  <a:moveTo>
                    <a:pt x="0" y="22634"/>
                  </a:moveTo>
                  <a:lnTo>
                    <a:pt x="0" y="85109"/>
                  </a:lnTo>
                  <a:lnTo>
                    <a:pt x="0" y="45997"/>
                  </a:lnTo>
                  <a:lnTo>
                    <a:pt x="6239" y="26779"/>
                  </a:lnTo>
                  <a:lnTo>
                    <a:pt x="11178" y="18378"/>
                  </a:lnTo>
                  <a:lnTo>
                    <a:pt x="26025" y="5925"/>
                  </a:lnTo>
                  <a:lnTo>
                    <a:pt x="34897" y="966"/>
                  </a:lnTo>
                  <a:lnTo>
                    <a:pt x="43152" y="0"/>
                  </a:lnTo>
                  <a:lnTo>
                    <a:pt x="58563" y="5166"/>
                  </a:lnTo>
                  <a:lnTo>
                    <a:pt x="70092" y="18380"/>
                  </a:lnTo>
                  <a:lnTo>
                    <a:pt x="102773" y="75828"/>
                  </a:lnTo>
                  <a:lnTo>
                    <a:pt x="108848" y="94239"/>
                  </a:lnTo>
                  <a:lnTo>
                    <a:pt x="105285" y="1173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23881" y="497766"/>
              <a:ext cx="107954" cy="130531"/>
            </a:xfrm>
            <a:custGeom>
              <a:avLst/>
              <a:gdLst/>
              <a:ahLst/>
              <a:cxnLst/>
              <a:rect l="0" t="0" r="0" b="0"/>
              <a:pathLst>
                <a:path w="107954" h="130531">
                  <a:moveTo>
                    <a:pt x="97424" y="18130"/>
                  </a:moveTo>
                  <a:lnTo>
                    <a:pt x="86246" y="6952"/>
                  </a:lnTo>
                  <a:lnTo>
                    <a:pt x="68280" y="1463"/>
                  </a:lnTo>
                  <a:lnTo>
                    <a:pt x="56938" y="0"/>
                  </a:lnTo>
                  <a:lnTo>
                    <a:pt x="38096" y="4613"/>
                  </a:lnTo>
                  <a:lnTo>
                    <a:pt x="29796" y="9119"/>
                  </a:lnTo>
                  <a:lnTo>
                    <a:pt x="17455" y="23484"/>
                  </a:lnTo>
                  <a:lnTo>
                    <a:pt x="0" y="66891"/>
                  </a:lnTo>
                  <a:lnTo>
                    <a:pt x="1872" y="90104"/>
                  </a:lnTo>
                  <a:lnTo>
                    <a:pt x="5647" y="101208"/>
                  </a:lnTo>
                  <a:lnTo>
                    <a:pt x="19200" y="116665"/>
                  </a:lnTo>
                  <a:lnTo>
                    <a:pt x="27727" y="122424"/>
                  </a:lnTo>
                  <a:lnTo>
                    <a:pt x="62085" y="130530"/>
                  </a:lnTo>
                  <a:lnTo>
                    <a:pt x="107953" y="1234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99467" y="579067"/>
              <a:ext cx="6067" cy="73700"/>
            </a:xfrm>
            <a:custGeom>
              <a:avLst/>
              <a:gdLst/>
              <a:ahLst/>
              <a:cxnLst/>
              <a:rect l="0" t="0" r="0" b="0"/>
              <a:pathLst>
                <a:path w="6067" h="73700">
                  <a:moveTo>
                    <a:pt x="6066" y="0"/>
                  </a:moveTo>
                  <a:lnTo>
                    <a:pt x="2947" y="42692"/>
                  </a:lnTo>
                  <a:lnTo>
                    <a:pt x="0" y="59918"/>
                  </a:lnTo>
                  <a:lnTo>
                    <a:pt x="853" y="64512"/>
                  </a:lnTo>
                  <a:lnTo>
                    <a:pt x="6066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84476" y="47378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00290" y="526090"/>
              <a:ext cx="108608" cy="285953"/>
            </a:xfrm>
            <a:custGeom>
              <a:avLst/>
              <a:gdLst/>
              <a:ahLst/>
              <a:cxnLst/>
              <a:rect l="0" t="0" r="0" b="0"/>
              <a:pathLst>
                <a:path w="108608" h="285953">
                  <a:moveTo>
                    <a:pt x="0" y="95091"/>
                  </a:moveTo>
                  <a:lnTo>
                    <a:pt x="8333" y="132569"/>
                  </a:lnTo>
                  <a:lnTo>
                    <a:pt x="18645" y="189237"/>
                  </a:lnTo>
                  <a:lnTo>
                    <a:pt x="29650" y="247999"/>
                  </a:lnTo>
                  <a:lnTo>
                    <a:pt x="37269" y="285952"/>
                  </a:lnTo>
                  <a:lnTo>
                    <a:pt x="23687" y="227791"/>
                  </a:lnTo>
                  <a:lnTo>
                    <a:pt x="14168" y="168458"/>
                  </a:lnTo>
                  <a:lnTo>
                    <a:pt x="11247" y="115389"/>
                  </a:lnTo>
                  <a:lnTo>
                    <a:pt x="10670" y="59846"/>
                  </a:lnTo>
                  <a:lnTo>
                    <a:pt x="16830" y="34973"/>
                  </a:lnTo>
                  <a:lnTo>
                    <a:pt x="21749" y="23427"/>
                  </a:lnTo>
                  <a:lnTo>
                    <a:pt x="36572" y="7478"/>
                  </a:lnTo>
                  <a:lnTo>
                    <a:pt x="45438" y="1587"/>
                  </a:lnTo>
                  <a:lnTo>
                    <a:pt x="53689" y="0"/>
                  </a:lnTo>
                  <a:lnTo>
                    <a:pt x="61529" y="1281"/>
                  </a:lnTo>
                  <a:lnTo>
                    <a:pt x="76479" y="8944"/>
                  </a:lnTo>
                  <a:lnTo>
                    <a:pt x="90922" y="20149"/>
                  </a:lnTo>
                  <a:lnTo>
                    <a:pt x="106618" y="45200"/>
                  </a:lnTo>
                  <a:lnTo>
                    <a:pt x="108607" y="64728"/>
                  </a:lnTo>
                  <a:lnTo>
                    <a:pt x="107500" y="74849"/>
                  </a:lnTo>
                  <a:lnTo>
                    <a:pt x="103252" y="82766"/>
                  </a:lnTo>
                  <a:lnTo>
                    <a:pt x="89173" y="94683"/>
                  </a:lnTo>
                  <a:lnTo>
                    <a:pt x="55927" y="102379"/>
                  </a:lnTo>
                  <a:lnTo>
                    <a:pt x="21057" y="1056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561394" y="525323"/>
              <a:ext cx="144223" cy="104764"/>
            </a:xfrm>
            <a:custGeom>
              <a:avLst/>
              <a:gdLst/>
              <a:ahLst/>
              <a:cxnLst/>
              <a:rect l="0" t="0" r="0" b="0"/>
              <a:pathLst>
                <a:path w="144223" h="104764">
                  <a:moveTo>
                    <a:pt x="70523" y="64272"/>
                  </a:moveTo>
                  <a:lnTo>
                    <a:pt x="76112" y="47505"/>
                  </a:lnTo>
                  <a:lnTo>
                    <a:pt x="75737" y="29914"/>
                  </a:lnTo>
                  <a:lnTo>
                    <a:pt x="73999" y="20310"/>
                  </a:lnTo>
                  <a:lnTo>
                    <a:pt x="69330" y="12737"/>
                  </a:lnTo>
                  <a:lnTo>
                    <a:pt x="54785" y="1204"/>
                  </a:lnTo>
                  <a:lnTo>
                    <a:pt x="45993" y="0"/>
                  </a:lnTo>
                  <a:lnTo>
                    <a:pt x="26865" y="4901"/>
                  </a:lnTo>
                  <a:lnTo>
                    <a:pt x="12905" y="17998"/>
                  </a:lnTo>
                  <a:lnTo>
                    <a:pt x="7544" y="26404"/>
                  </a:lnTo>
                  <a:lnTo>
                    <a:pt x="0" y="60591"/>
                  </a:lnTo>
                  <a:lnTo>
                    <a:pt x="4474" y="83693"/>
                  </a:lnTo>
                  <a:lnTo>
                    <a:pt x="8943" y="94767"/>
                  </a:lnTo>
                  <a:lnTo>
                    <a:pt x="15432" y="100980"/>
                  </a:lnTo>
                  <a:lnTo>
                    <a:pt x="23267" y="103952"/>
                  </a:lnTo>
                  <a:lnTo>
                    <a:pt x="32000" y="104763"/>
                  </a:lnTo>
                  <a:lnTo>
                    <a:pt x="47942" y="99426"/>
                  </a:lnTo>
                  <a:lnTo>
                    <a:pt x="55469" y="94727"/>
                  </a:lnTo>
                  <a:lnTo>
                    <a:pt x="66952" y="80147"/>
                  </a:lnTo>
                  <a:lnTo>
                    <a:pt x="71652" y="71346"/>
                  </a:lnTo>
                  <a:lnTo>
                    <a:pt x="77124" y="68988"/>
                  </a:lnTo>
                  <a:lnTo>
                    <a:pt x="83113" y="70926"/>
                  </a:lnTo>
                  <a:lnTo>
                    <a:pt x="105839" y="84181"/>
                  </a:lnTo>
                  <a:lnTo>
                    <a:pt x="144222" y="958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31136" y="336911"/>
              <a:ext cx="27124" cy="294799"/>
            </a:xfrm>
            <a:custGeom>
              <a:avLst/>
              <a:gdLst/>
              <a:ahLst/>
              <a:cxnLst/>
              <a:rect l="0" t="0" r="0" b="0"/>
              <a:pathLst>
                <a:path w="27124" h="294799">
                  <a:moveTo>
                    <a:pt x="6066" y="0"/>
                  </a:moveTo>
                  <a:lnTo>
                    <a:pt x="0" y="42028"/>
                  </a:lnTo>
                  <a:lnTo>
                    <a:pt x="7640" y="103535"/>
                  </a:lnTo>
                  <a:lnTo>
                    <a:pt x="14826" y="161092"/>
                  </a:lnTo>
                  <a:lnTo>
                    <a:pt x="16070" y="209038"/>
                  </a:lnTo>
                  <a:lnTo>
                    <a:pt x="17660" y="265726"/>
                  </a:lnTo>
                  <a:lnTo>
                    <a:pt x="27123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05658" y="473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926714" y="58959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58388" y="299737"/>
              <a:ext cx="176070" cy="186726"/>
            </a:xfrm>
            <a:custGeom>
              <a:avLst/>
              <a:gdLst/>
              <a:ahLst/>
              <a:cxnLst/>
              <a:rect l="0" t="0" r="0" b="0"/>
              <a:pathLst>
                <a:path w="176070" h="186726">
                  <a:moveTo>
                    <a:pt x="131581" y="5589"/>
                  </a:moveTo>
                  <a:lnTo>
                    <a:pt x="114813" y="0"/>
                  </a:lnTo>
                  <a:lnTo>
                    <a:pt x="82029" y="2113"/>
                  </a:lnTo>
                  <a:lnTo>
                    <a:pt x="31369" y="14478"/>
                  </a:lnTo>
                  <a:lnTo>
                    <a:pt x="12563" y="25527"/>
                  </a:lnTo>
                  <a:lnTo>
                    <a:pt x="6612" y="34089"/>
                  </a:lnTo>
                  <a:lnTo>
                    <a:pt x="0" y="56080"/>
                  </a:lnTo>
                  <a:lnTo>
                    <a:pt x="1746" y="64986"/>
                  </a:lnTo>
                  <a:lnTo>
                    <a:pt x="6420" y="72093"/>
                  </a:lnTo>
                  <a:lnTo>
                    <a:pt x="13045" y="78001"/>
                  </a:lnTo>
                  <a:lnTo>
                    <a:pt x="32885" y="84565"/>
                  </a:lnTo>
                  <a:lnTo>
                    <a:pt x="96183" y="97531"/>
                  </a:lnTo>
                  <a:lnTo>
                    <a:pt x="152135" y="114475"/>
                  </a:lnTo>
                  <a:lnTo>
                    <a:pt x="167232" y="127682"/>
                  </a:lnTo>
                  <a:lnTo>
                    <a:pt x="172896" y="136117"/>
                  </a:lnTo>
                  <a:lnTo>
                    <a:pt x="176069" y="154849"/>
                  </a:lnTo>
                  <a:lnTo>
                    <a:pt x="175277" y="164757"/>
                  </a:lnTo>
                  <a:lnTo>
                    <a:pt x="171240" y="172532"/>
                  </a:lnTo>
                  <a:lnTo>
                    <a:pt x="157396" y="184291"/>
                  </a:lnTo>
                  <a:lnTo>
                    <a:pt x="148791" y="186725"/>
                  </a:lnTo>
                  <a:lnTo>
                    <a:pt x="118742" y="184561"/>
                  </a:lnTo>
                  <a:lnTo>
                    <a:pt x="57881" y="1740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50049" y="284269"/>
              <a:ext cx="8335" cy="221099"/>
            </a:xfrm>
            <a:custGeom>
              <a:avLst/>
              <a:gdLst/>
              <a:ahLst/>
              <a:cxnLst/>
              <a:rect l="0" t="0" r="0" b="0"/>
              <a:pathLst>
                <a:path w="8335" h="221099">
                  <a:moveTo>
                    <a:pt x="8334" y="0"/>
                  </a:moveTo>
                  <a:lnTo>
                    <a:pt x="0" y="54144"/>
                  </a:lnTo>
                  <a:lnTo>
                    <a:pt x="1575" y="92082"/>
                  </a:lnTo>
                  <a:lnTo>
                    <a:pt x="6999" y="147521"/>
                  </a:lnTo>
                  <a:lnTo>
                    <a:pt x="8158" y="208174"/>
                  </a:lnTo>
                  <a:lnTo>
                    <a:pt x="8334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25718" y="336152"/>
              <a:ext cx="243277" cy="282145"/>
            </a:xfrm>
            <a:custGeom>
              <a:avLst/>
              <a:gdLst/>
              <a:ahLst/>
              <a:cxnLst/>
              <a:rect l="0" t="0" r="0" b="0"/>
              <a:pathLst>
                <a:path w="243277" h="282145">
                  <a:moveTo>
                    <a:pt x="1121" y="63930"/>
                  </a:moveTo>
                  <a:lnTo>
                    <a:pt x="10696" y="39884"/>
                  </a:lnTo>
                  <a:lnTo>
                    <a:pt x="40524" y="4337"/>
                  </a:lnTo>
                  <a:lnTo>
                    <a:pt x="48446" y="805"/>
                  </a:lnTo>
                  <a:lnTo>
                    <a:pt x="66608" y="0"/>
                  </a:lnTo>
                  <a:lnTo>
                    <a:pt x="96563" y="11713"/>
                  </a:lnTo>
                  <a:lnTo>
                    <a:pt x="122077" y="30001"/>
                  </a:lnTo>
                  <a:lnTo>
                    <a:pt x="138865" y="55827"/>
                  </a:lnTo>
                  <a:lnTo>
                    <a:pt x="153848" y="98335"/>
                  </a:lnTo>
                  <a:lnTo>
                    <a:pt x="156338" y="141715"/>
                  </a:lnTo>
                  <a:lnTo>
                    <a:pt x="149016" y="177835"/>
                  </a:lnTo>
                  <a:lnTo>
                    <a:pt x="119585" y="232135"/>
                  </a:lnTo>
                  <a:lnTo>
                    <a:pt x="99132" y="258308"/>
                  </a:lnTo>
                  <a:lnTo>
                    <a:pt x="78997" y="270423"/>
                  </a:lnTo>
                  <a:lnTo>
                    <a:pt x="41353" y="280701"/>
                  </a:lnTo>
                  <a:lnTo>
                    <a:pt x="27942" y="282144"/>
                  </a:lnTo>
                  <a:lnTo>
                    <a:pt x="17832" y="279596"/>
                  </a:lnTo>
                  <a:lnTo>
                    <a:pt x="9922" y="274388"/>
                  </a:lnTo>
                  <a:lnTo>
                    <a:pt x="3479" y="267406"/>
                  </a:lnTo>
                  <a:lnTo>
                    <a:pt x="353" y="259243"/>
                  </a:lnTo>
                  <a:lnTo>
                    <a:pt x="0" y="240813"/>
                  </a:lnTo>
                  <a:lnTo>
                    <a:pt x="11967" y="210707"/>
                  </a:lnTo>
                  <a:lnTo>
                    <a:pt x="20050" y="203895"/>
                  </a:lnTo>
                  <a:lnTo>
                    <a:pt x="41509" y="196327"/>
                  </a:lnTo>
                  <a:lnTo>
                    <a:pt x="99479" y="199874"/>
                  </a:lnTo>
                  <a:lnTo>
                    <a:pt x="158136" y="215179"/>
                  </a:lnTo>
                  <a:lnTo>
                    <a:pt x="216784" y="229312"/>
                  </a:lnTo>
                  <a:lnTo>
                    <a:pt x="243276" y="2323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769672" y="379025"/>
              <a:ext cx="202436" cy="217962"/>
            </a:xfrm>
            <a:custGeom>
              <a:avLst/>
              <a:gdLst/>
              <a:ahLst/>
              <a:cxnLst/>
              <a:rect l="0" t="0" r="0" b="0"/>
              <a:pathLst>
                <a:path w="202436" h="217962">
                  <a:moveTo>
                    <a:pt x="157250" y="0"/>
                  </a:moveTo>
                  <a:lnTo>
                    <a:pt x="98633" y="0"/>
                  </a:lnTo>
                  <a:lnTo>
                    <a:pt x="38393" y="2340"/>
                  </a:lnTo>
                  <a:lnTo>
                    <a:pt x="13178" y="11179"/>
                  </a:lnTo>
                  <a:lnTo>
                    <a:pt x="6219" y="17981"/>
                  </a:lnTo>
                  <a:lnTo>
                    <a:pt x="2751" y="26026"/>
                  </a:lnTo>
                  <a:lnTo>
                    <a:pt x="0" y="69742"/>
                  </a:lnTo>
                  <a:lnTo>
                    <a:pt x="3283" y="76910"/>
                  </a:lnTo>
                  <a:lnTo>
                    <a:pt x="8982" y="80520"/>
                  </a:lnTo>
                  <a:lnTo>
                    <a:pt x="61642" y="83740"/>
                  </a:lnTo>
                  <a:lnTo>
                    <a:pt x="100716" y="86423"/>
                  </a:lnTo>
                  <a:lnTo>
                    <a:pt x="156737" y="107928"/>
                  </a:lnTo>
                  <a:lnTo>
                    <a:pt x="183094" y="124656"/>
                  </a:lnTo>
                  <a:lnTo>
                    <a:pt x="195252" y="140801"/>
                  </a:lnTo>
                  <a:lnTo>
                    <a:pt x="200132" y="150019"/>
                  </a:lnTo>
                  <a:lnTo>
                    <a:pt x="202435" y="169621"/>
                  </a:lnTo>
                  <a:lnTo>
                    <a:pt x="198389" y="188861"/>
                  </a:lnTo>
                  <a:lnTo>
                    <a:pt x="188792" y="205211"/>
                  </a:lnTo>
                  <a:lnTo>
                    <a:pt x="180617" y="210507"/>
                  </a:lnTo>
                  <a:lnTo>
                    <a:pt x="145586" y="217961"/>
                  </a:lnTo>
                  <a:lnTo>
                    <a:pt x="88179" y="217359"/>
                  </a:lnTo>
                  <a:lnTo>
                    <a:pt x="41436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49918" y="400082"/>
              <a:ext cx="220060" cy="206128"/>
            </a:xfrm>
            <a:custGeom>
              <a:avLst/>
              <a:gdLst/>
              <a:ahLst/>
              <a:cxnLst/>
              <a:rect l="0" t="0" r="0" b="0"/>
              <a:pathLst>
                <a:path w="220060" h="206128">
                  <a:moveTo>
                    <a:pt x="108631" y="0"/>
                  </a:moveTo>
                  <a:lnTo>
                    <a:pt x="86274" y="0"/>
                  </a:lnTo>
                  <a:lnTo>
                    <a:pt x="69059" y="6240"/>
                  </a:lnTo>
                  <a:lnTo>
                    <a:pt x="38943" y="29309"/>
                  </a:lnTo>
                  <a:lnTo>
                    <a:pt x="11634" y="72037"/>
                  </a:lnTo>
                  <a:lnTo>
                    <a:pt x="1960" y="94018"/>
                  </a:lnTo>
                  <a:lnTo>
                    <a:pt x="0" y="118605"/>
                  </a:lnTo>
                  <a:lnTo>
                    <a:pt x="4199" y="143961"/>
                  </a:lnTo>
                  <a:lnTo>
                    <a:pt x="13864" y="166928"/>
                  </a:lnTo>
                  <a:lnTo>
                    <a:pt x="38048" y="194000"/>
                  </a:lnTo>
                  <a:lnTo>
                    <a:pt x="60493" y="203206"/>
                  </a:lnTo>
                  <a:lnTo>
                    <a:pt x="86066" y="206127"/>
                  </a:lnTo>
                  <a:lnTo>
                    <a:pt x="148929" y="195485"/>
                  </a:lnTo>
                  <a:lnTo>
                    <a:pt x="181792" y="180104"/>
                  </a:lnTo>
                  <a:lnTo>
                    <a:pt x="208167" y="155140"/>
                  </a:lnTo>
                  <a:lnTo>
                    <a:pt x="217210" y="132512"/>
                  </a:lnTo>
                  <a:lnTo>
                    <a:pt x="220059" y="106858"/>
                  </a:lnTo>
                  <a:lnTo>
                    <a:pt x="217426" y="79858"/>
                  </a:lnTo>
                  <a:lnTo>
                    <a:pt x="209237" y="58499"/>
                  </a:lnTo>
                  <a:lnTo>
                    <a:pt x="203777" y="49528"/>
                  </a:lnTo>
                  <a:lnTo>
                    <a:pt x="188353" y="36441"/>
                  </a:lnTo>
                  <a:lnTo>
                    <a:pt x="149855" y="18507"/>
                  </a:lnTo>
                  <a:lnTo>
                    <a:pt x="108631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4839" y="1052849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2051"/>
                  </a:lnTo>
                  <a:lnTo>
                    <a:pt x="3119" y="108229"/>
                  </a:lnTo>
                  <a:lnTo>
                    <a:pt x="8333" y="166209"/>
                  </a:lnTo>
                  <a:lnTo>
                    <a:pt x="9878" y="217313"/>
                  </a:lnTo>
                  <a:lnTo>
                    <a:pt x="17678" y="278875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94797" y="1000207"/>
              <a:ext cx="400084" cy="136871"/>
            </a:xfrm>
            <a:custGeom>
              <a:avLst/>
              <a:gdLst/>
              <a:ahLst/>
              <a:cxnLst/>
              <a:rect l="0" t="0" r="0" b="0"/>
              <a:pathLst>
                <a:path w="400084" h="136871">
                  <a:moveTo>
                    <a:pt x="400083" y="0"/>
                  </a:moveTo>
                  <a:lnTo>
                    <a:pt x="336633" y="34747"/>
                  </a:lnTo>
                  <a:lnTo>
                    <a:pt x="289126" y="47990"/>
                  </a:lnTo>
                  <a:lnTo>
                    <a:pt x="238006" y="60492"/>
                  </a:lnTo>
                  <a:lnTo>
                    <a:pt x="185814" y="77325"/>
                  </a:lnTo>
                  <a:lnTo>
                    <a:pt x="135645" y="90241"/>
                  </a:lnTo>
                  <a:lnTo>
                    <a:pt x="82946" y="105086"/>
                  </a:lnTo>
                  <a:lnTo>
                    <a:pt x="44854" y="11887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94797" y="1326590"/>
              <a:ext cx="368499" cy="73701"/>
            </a:xfrm>
            <a:custGeom>
              <a:avLst/>
              <a:gdLst/>
              <a:ahLst/>
              <a:cxnLst/>
              <a:rect l="0" t="0" r="0" b="0"/>
              <a:pathLst>
                <a:path w="368499" h="73701">
                  <a:moveTo>
                    <a:pt x="368498" y="0"/>
                  </a:moveTo>
                  <a:lnTo>
                    <a:pt x="306218" y="16789"/>
                  </a:lnTo>
                  <a:lnTo>
                    <a:pt x="249048" y="23334"/>
                  </a:lnTo>
                  <a:lnTo>
                    <a:pt x="187365" y="35545"/>
                  </a:lnTo>
                  <a:lnTo>
                    <a:pt x="136187" y="49222"/>
                  </a:lnTo>
                  <a:lnTo>
                    <a:pt x="78417" y="63189"/>
                  </a:lnTo>
                  <a:lnTo>
                    <a:pt x="17953" y="7231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84352" y="1221704"/>
              <a:ext cx="126343" cy="147001"/>
            </a:xfrm>
            <a:custGeom>
              <a:avLst/>
              <a:gdLst/>
              <a:ahLst/>
              <a:cxnLst/>
              <a:rect l="0" t="0" r="0" b="0"/>
              <a:pathLst>
                <a:path w="126343" h="147001">
                  <a:moveTo>
                    <a:pt x="0" y="52244"/>
                  </a:moveTo>
                  <a:lnTo>
                    <a:pt x="9065" y="110861"/>
                  </a:lnTo>
                  <a:lnTo>
                    <a:pt x="16117" y="131328"/>
                  </a:lnTo>
                  <a:lnTo>
                    <a:pt x="21273" y="140062"/>
                  </a:lnTo>
                  <a:lnTo>
                    <a:pt x="22371" y="143544"/>
                  </a:lnTo>
                  <a:lnTo>
                    <a:pt x="20763" y="143527"/>
                  </a:lnTo>
                  <a:lnTo>
                    <a:pt x="17351" y="141175"/>
                  </a:lnTo>
                  <a:lnTo>
                    <a:pt x="6961" y="115508"/>
                  </a:lnTo>
                  <a:lnTo>
                    <a:pt x="1375" y="64914"/>
                  </a:lnTo>
                  <a:lnTo>
                    <a:pt x="2747" y="26102"/>
                  </a:lnTo>
                  <a:lnTo>
                    <a:pt x="11359" y="7090"/>
                  </a:lnTo>
                  <a:lnTo>
                    <a:pt x="19271" y="2254"/>
                  </a:lnTo>
                  <a:lnTo>
                    <a:pt x="40540" y="0"/>
                  </a:lnTo>
                  <a:lnTo>
                    <a:pt x="62471" y="6018"/>
                  </a:lnTo>
                  <a:lnTo>
                    <a:pt x="82747" y="17661"/>
                  </a:lnTo>
                  <a:lnTo>
                    <a:pt x="106146" y="43947"/>
                  </a:lnTo>
                  <a:lnTo>
                    <a:pt x="116586" y="63764"/>
                  </a:lnTo>
                  <a:lnTo>
                    <a:pt x="125057" y="120759"/>
                  </a:lnTo>
                  <a:lnTo>
                    <a:pt x="126342" y="1470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73865" y="1073906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7235" y="167323"/>
                  </a:lnTo>
                  <a:lnTo>
                    <a:pt x="15684" y="229860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21222" y="1173602"/>
              <a:ext cx="178986" cy="26647"/>
            </a:xfrm>
            <a:custGeom>
              <a:avLst/>
              <a:gdLst/>
              <a:ahLst/>
              <a:cxnLst/>
              <a:rect l="0" t="0" r="0" b="0"/>
              <a:pathLst>
                <a:path w="178986" h="26647">
                  <a:moveTo>
                    <a:pt x="178985" y="5589"/>
                  </a:moveTo>
                  <a:lnTo>
                    <a:pt x="162217" y="0"/>
                  </a:lnTo>
                  <a:lnTo>
                    <a:pt x="115535" y="4442"/>
                  </a:lnTo>
                  <a:lnTo>
                    <a:pt x="54321" y="1658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10735" y="1166221"/>
              <a:ext cx="126388" cy="166388"/>
            </a:xfrm>
            <a:custGeom>
              <a:avLst/>
              <a:gdLst/>
              <a:ahLst/>
              <a:cxnLst/>
              <a:rect l="0" t="0" r="0" b="0"/>
              <a:pathLst>
                <a:path w="126388" h="166388">
                  <a:moveTo>
                    <a:pt x="0" y="86670"/>
                  </a:moveTo>
                  <a:lnTo>
                    <a:pt x="58617" y="72016"/>
                  </a:lnTo>
                  <a:lnTo>
                    <a:pt x="103216" y="57302"/>
                  </a:lnTo>
                  <a:lnTo>
                    <a:pt x="120353" y="45931"/>
                  </a:lnTo>
                  <a:lnTo>
                    <a:pt x="124689" y="38454"/>
                  </a:lnTo>
                  <a:lnTo>
                    <a:pt x="126387" y="20787"/>
                  </a:lnTo>
                  <a:lnTo>
                    <a:pt x="122863" y="13502"/>
                  </a:lnTo>
                  <a:lnTo>
                    <a:pt x="109588" y="2288"/>
                  </a:lnTo>
                  <a:lnTo>
                    <a:pt x="101135" y="0"/>
                  </a:lnTo>
                  <a:lnTo>
                    <a:pt x="72470" y="2368"/>
                  </a:lnTo>
                  <a:lnTo>
                    <a:pt x="42920" y="11649"/>
                  </a:lnTo>
                  <a:lnTo>
                    <a:pt x="26485" y="22521"/>
                  </a:lnTo>
                  <a:lnTo>
                    <a:pt x="14501" y="38272"/>
                  </a:lnTo>
                  <a:lnTo>
                    <a:pt x="6445" y="59310"/>
                  </a:lnTo>
                  <a:lnTo>
                    <a:pt x="2865" y="88158"/>
                  </a:lnTo>
                  <a:lnTo>
                    <a:pt x="7512" y="114237"/>
                  </a:lnTo>
                  <a:lnTo>
                    <a:pt x="18547" y="136357"/>
                  </a:lnTo>
                  <a:lnTo>
                    <a:pt x="35149" y="153986"/>
                  </a:lnTo>
                  <a:lnTo>
                    <a:pt x="57346" y="163382"/>
                  </a:lnTo>
                  <a:lnTo>
                    <a:pt x="81639" y="166387"/>
                  </a:lnTo>
                  <a:lnTo>
                    <a:pt x="126342" y="1603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210777" y="1179191"/>
              <a:ext cx="73700" cy="139974"/>
            </a:xfrm>
            <a:custGeom>
              <a:avLst/>
              <a:gdLst/>
              <a:ahLst/>
              <a:cxnLst/>
              <a:rect l="0" t="0" r="0" b="0"/>
              <a:pathLst>
                <a:path w="73700" h="139974">
                  <a:moveTo>
                    <a:pt x="0" y="52643"/>
                  </a:moveTo>
                  <a:lnTo>
                    <a:pt x="9575" y="91161"/>
                  </a:lnTo>
                  <a:lnTo>
                    <a:pt x="35411" y="139973"/>
                  </a:lnTo>
                  <a:lnTo>
                    <a:pt x="32069" y="121542"/>
                  </a:lnTo>
                  <a:lnTo>
                    <a:pt x="16112" y="62750"/>
                  </a:lnTo>
                  <a:lnTo>
                    <a:pt x="18079" y="41927"/>
                  </a:lnTo>
                  <a:lnTo>
                    <a:pt x="29092" y="24094"/>
                  </a:lnTo>
                  <a:lnTo>
                    <a:pt x="44515" y="10708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376176" y="1155179"/>
              <a:ext cx="128415" cy="156459"/>
            </a:xfrm>
            <a:custGeom>
              <a:avLst/>
              <a:gdLst/>
              <a:ahLst/>
              <a:cxnLst/>
              <a:rect l="0" t="0" r="0" b="0"/>
              <a:pathLst>
                <a:path w="128415" h="156459">
                  <a:moveTo>
                    <a:pt x="3057" y="66126"/>
                  </a:moveTo>
                  <a:lnTo>
                    <a:pt x="61674" y="66126"/>
                  </a:lnTo>
                  <a:lnTo>
                    <a:pt x="82141" y="59887"/>
                  </a:lnTo>
                  <a:lnTo>
                    <a:pt x="119934" y="42407"/>
                  </a:lnTo>
                  <a:lnTo>
                    <a:pt x="125428" y="36275"/>
                  </a:lnTo>
                  <a:lnTo>
                    <a:pt x="127922" y="28678"/>
                  </a:lnTo>
                  <a:lnTo>
                    <a:pt x="128414" y="20104"/>
                  </a:lnTo>
                  <a:lnTo>
                    <a:pt x="125233" y="13218"/>
                  </a:lnTo>
                  <a:lnTo>
                    <a:pt x="112339" y="2447"/>
                  </a:lnTo>
                  <a:lnTo>
                    <a:pt x="91791" y="0"/>
                  </a:lnTo>
                  <a:lnTo>
                    <a:pt x="46061" y="7961"/>
                  </a:lnTo>
                  <a:lnTo>
                    <a:pt x="19438" y="23026"/>
                  </a:lnTo>
                  <a:lnTo>
                    <a:pt x="7218" y="38782"/>
                  </a:lnTo>
                  <a:lnTo>
                    <a:pt x="2321" y="47897"/>
                  </a:lnTo>
                  <a:lnTo>
                    <a:pt x="0" y="70502"/>
                  </a:lnTo>
                  <a:lnTo>
                    <a:pt x="4038" y="94977"/>
                  </a:lnTo>
                  <a:lnTo>
                    <a:pt x="19465" y="127317"/>
                  </a:lnTo>
                  <a:lnTo>
                    <a:pt x="32186" y="144405"/>
                  </a:lnTo>
                  <a:lnTo>
                    <a:pt x="51878" y="153559"/>
                  </a:lnTo>
                  <a:lnTo>
                    <a:pt x="73888" y="156458"/>
                  </a:lnTo>
                  <a:lnTo>
                    <a:pt x="108342" y="1503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589605" y="1147606"/>
              <a:ext cx="136379" cy="155200"/>
            </a:xfrm>
            <a:custGeom>
              <a:avLst/>
              <a:gdLst/>
              <a:ahLst/>
              <a:cxnLst/>
              <a:rect l="0" t="0" r="0" b="0"/>
              <a:pathLst>
                <a:path w="136379" h="155200">
                  <a:moveTo>
                    <a:pt x="84426" y="0"/>
                  </a:moveTo>
                  <a:lnTo>
                    <a:pt x="41734" y="3119"/>
                  </a:lnTo>
                  <a:lnTo>
                    <a:pt x="22168" y="9575"/>
                  </a:lnTo>
                  <a:lnTo>
                    <a:pt x="5673" y="20243"/>
                  </a:lnTo>
                  <a:lnTo>
                    <a:pt x="1508" y="27533"/>
                  </a:lnTo>
                  <a:lnTo>
                    <a:pt x="0" y="44992"/>
                  </a:lnTo>
                  <a:lnTo>
                    <a:pt x="3576" y="52222"/>
                  </a:lnTo>
                  <a:lnTo>
                    <a:pt x="16907" y="63374"/>
                  </a:lnTo>
                  <a:lnTo>
                    <a:pt x="80029" y="87447"/>
                  </a:lnTo>
                  <a:lnTo>
                    <a:pt x="114708" y="98180"/>
                  </a:lnTo>
                  <a:lnTo>
                    <a:pt x="130250" y="111486"/>
                  </a:lnTo>
                  <a:lnTo>
                    <a:pt x="136032" y="119947"/>
                  </a:lnTo>
                  <a:lnTo>
                    <a:pt x="136378" y="126758"/>
                  </a:lnTo>
                  <a:lnTo>
                    <a:pt x="133098" y="132468"/>
                  </a:lnTo>
                  <a:lnTo>
                    <a:pt x="120096" y="141933"/>
                  </a:lnTo>
                  <a:lnTo>
                    <a:pt x="91875" y="152668"/>
                  </a:lnTo>
                  <a:lnTo>
                    <a:pt x="56737" y="155199"/>
                  </a:lnTo>
                  <a:lnTo>
                    <a:pt x="21255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796247" y="989678"/>
              <a:ext cx="14655" cy="294799"/>
            </a:xfrm>
            <a:custGeom>
              <a:avLst/>
              <a:gdLst/>
              <a:ahLst/>
              <a:cxnLst/>
              <a:rect l="0" t="0" r="0" b="0"/>
              <a:pathLst>
                <a:path w="14655" h="294799">
                  <a:moveTo>
                    <a:pt x="14654" y="0"/>
                  </a:moveTo>
                  <a:lnTo>
                    <a:pt x="0" y="49552"/>
                  </a:lnTo>
                  <a:lnTo>
                    <a:pt x="2774" y="111117"/>
                  </a:lnTo>
                  <a:lnTo>
                    <a:pt x="3859" y="171038"/>
                  </a:lnTo>
                  <a:lnTo>
                    <a:pt x="11309" y="227934"/>
                  </a:lnTo>
                  <a:lnTo>
                    <a:pt x="13993" y="274875"/>
                  </a:lnTo>
                  <a:lnTo>
                    <a:pt x="14654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726673" y="1116020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46821" y="3120"/>
                  </a:lnTo>
                  <a:lnTo>
                    <a:pt x="84177" y="21331"/>
                  </a:lnTo>
                  <a:lnTo>
                    <a:pt x="26683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221512" y="984669"/>
              <a:ext cx="210571" cy="331394"/>
            </a:xfrm>
            <a:custGeom>
              <a:avLst/>
              <a:gdLst/>
              <a:ahLst/>
              <a:cxnLst/>
              <a:rect l="0" t="0" r="0" b="0"/>
              <a:pathLst>
                <a:path w="210571" h="331394">
                  <a:moveTo>
                    <a:pt x="0" y="68180"/>
                  </a:moveTo>
                  <a:lnTo>
                    <a:pt x="0" y="126797"/>
                  </a:lnTo>
                  <a:lnTo>
                    <a:pt x="8406" y="188207"/>
                  </a:lnTo>
                  <a:lnTo>
                    <a:pt x="18212" y="246610"/>
                  </a:lnTo>
                  <a:lnTo>
                    <a:pt x="26748" y="300687"/>
                  </a:lnTo>
                  <a:lnTo>
                    <a:pt x="13306" y="247670"/>
                  </a:lnTo>
                  <a:lnTo>
                    <a:pt x="2975" y="193929"/>
                  </a:lnTo>
                  <a:lnTo>
                    <a:pt x="588" y="138253"/>
                  </a:lnTo>
                  <a:lnTo>
                    <a:pt x="1286" y="74960"/>
                  </a:lnTo>
                  <a:lnTo>
                    <a:pt x="9610" y="32884"/>
                  </a:lnTo>
                  <a:lnTo>
                    <a:pt x="20259" y="13109"/>
                  </a:lnTo>
                  <a:lnTo>
                    <a:pt x="28714" y="6899"/>
                  </a:lnTo>
                  <a:lnTo>
                    <a:pt x="50587" y="0"/>
                  </a:lnTo>
                  <a:lnTo>
                    <a:pt x="60631" y="500"/>
                  </a:lnTo>
                  <a:lnTo>
                    <a:pt x="78030" y="7295"/>
                  </a:lnTo>
                  <a:lnTo>
                    <a:pt x="100979" y="29863"/>
                  </a:lnTo>
                  <a:lnTo>
                    <a:pt x="117008" y="64366"/>
                  </a:lnTo>
                  <a:lnTo>
                    <a:pt x="119074" y="90661"/>
                  </a:lnTo>
                  <a:lnTo>
                    <a:pt x="114923" y="116776"/>
                  </a:lnTo>
                  <a:lnTo>
                    <a:pt x="105279" y="140081"/>
                  </a:lnTo>
                  <a:lnTo>
                    <a:pt x="81107" y="167343"/>
                  </a:lnTo>
                  <a:lnTo>
                    <a:pt x="77468" y="176403"/>
                  </a:lnTo>
                  <a:lnTo>
                    <a:pt x="77382" y="185952"/>
                  </a:lnTo>
                  <a:lnTo>
                    <a:pt x="88439" y="216159"/>
                  </a:lnTo>
                  <a:lnTo>
                    <a:pt x="101308" y="235724"/>
                  </a:lnTo>
                  <a:lnTo>
                    <a:pt x="164586" y="296125"/>
                  </a:lnTo>
                  <a:lnTo>
                    <a:pt x="191782" y="322000"/>
                  </a:lnTo>
                  <a:lnTo>
                    <a:pt x="210570" y="3313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444118" y="1187228"/>
              <a:ext cx="188007" cy="139363"/>
            </a:xfrm>
            <a:custGeom>
              <a:avLst/>
              <a:gdLst/>
              <a:ahLst/>
              <a:cxnLst/>
              <a:rect l="0" t="0" r="0" b="0"/>
              <a:pathLst>
                <a:path w="188007" h="139363">
                  <a:moveTo>
                    <a:pt x="103778" y="76191"/>
                  </a:moveTo>
                  <a:lnTo>
                    <a:pt x="100659" y="33500"/>
                  </a:lnTo>
                  <a:lnTo>
                    <a:pt x="98189" y="23164"/>
                  </a:lnTo>
                  <a:lnTo>
                    <a:pt x="93033" y="15103"/>
                  </a:lnTo>
                  <a:lnTo>
                    <a:pt x="77945" y="3028"/>
                  </a:lnTo>
                  <a:lnTo>
                    <a:pt x="56422" y="0"/>
                  </a:lnTo>
                  <a:lnTo>
                    <a:pt x="33598" y="3724"/>
                  </a:lnTo>
                  <a:lnTo>
                    <a:pt x="15655" y="13178"/>
                  </a:lnTo>
                  <a:lnTo>
                    <a:pt x="9934" y="21314"/>
                  </a:lnTo>
                  <a:lnTo>
                    <a:pt x="1883" y="55122"/>
                  </a:lnTo>
                  <a:lnTo>
                    <a:pt x="0" y="81255"/>
                  </a:lnTo>
                  <a:lnTo>
                    <a:pt x="5402" y="102228"/>
                  </a:lnTo>
                  <a:lnTo>
                    <a:pt x="10118" y="111097"/>
                  </a:lnTo>
                  <a:lnTo>
                    <a:pt x="24716" y="124070"/>
                  </a:lnTo>
                  <a:lnTo>
                    <a:pt x="33523" y="129168"/>
                  </a:lnTo>
                  <a:lnTo>
                    <a:pt x="42903" y="130226"/>
                  </a:lnTo>
                  <a:lnTo>
                    <a:pt x="62684" y="125163"/>
                  </a:lnTo>
                  <a:lnTo>
                    <a:pt x="76935" y="111995"/>
                  </a:lnTo>
                  <a:lnTo>
                    <a:pt x="82373" y="103570"/>
                  </a:lnTo>
                  <a:lnTo>
                    <a:pt x="92271" y="64615"/>
                  </a:lnTo>
                  <a:lnTo>
                    <a:pt x="94937" y="64964"/>
                  </a:lnTo>
                  <a:lnTo>
                    <a:pt x="132569" y="113908"/>
                  </a:lnTo>
                  <a:lnTo>
                    <a:pt x="158712" y="130000"/>
                  </a:lnTo>
                  <a:lnTo>
                    <a:pt x="188006" y="1393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644848" y="1042321"/>
              <a:ext cx="29391" cy="284270"/>
            </a:xfrm>
            <a:custGeom>
              <a:avLst/>
              <a:gdLst/>
              <a:ahLst/>
              <a:cxnLst/>
              <a:rect l="0" t="0" r="0" b="0"/>
              <a:pathLst>
                <a:path w="29391" h="284270">
                  <a:moveTo>
                    <a:pt x="8333" y="0"/>
                  </a:moveTo>
                  <a:lnTo>
                    <a:pt x="0" y="37478"/>
                  </a:lnTo>
                  <a:lnTo>
                    <a:pt x="3827" y="100080"/>
                  </a:lnTo>
                  <a:lnTo>
                    <a:pt x="6998" y="153915"/>
                  </a:lnTo>
                  <a:lnTo>
                    <a:pt x="15305" y="216103"/>
                  </a:lnTo>
                  <a:lnTo>
                    <a:pt x="21278" y="264089"/>
                  </a:lnTo>
                  <a:lnTo>
                    <a:pt x="2939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568953" y="1147606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25764" y="3119"/>
                  </a:lnTo>
                  <a:lnTo>
                    <a:pt x="66388" y="17958"/>
                  </a:lnTo>
                  <a:lnTo>
                    <a:pt x="24812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755531" y="1186307"/>
              <a:ext cx="115732" cy="132216"/>
            </a:xfrm>
            <a:custGeom>
              <a:avLst/>
              <a:gdLst/>
              <a:ahLst/>
              <a:cxnLst/>
              <a:rect l="0" t="0" r="0" b="0"/>
              <a:pathLst>
                <a:path w="115732" h="132216">
                  <a:moveTo>
                    <a:pt x="2935" y="66584"/>
                  </a:moveTo>
                  <a:lnTo>
                    <a:pt x="61552" y="66584"/>
                  </a:lnTo>
                  <a:lnTo>
                    <a:pt x="82019" y="60345"/>
                  </a:lnTo>
                  <a:lnTo>
                    <a:pt x="114223" y="37275"/>
                  </a:lnTo>
                  <a:lnTo>
                    <a:pt x="115731" y="30667"/>
                  </a:lnTo>
                  <a:lnTo>
                    <a:pt x="113228" y="23922"/>
                  </a:lnTo>
                  <a:lnTo>
                    <a:pt x="108049" y="17086"/>
                  </a:lnTo>
                  <a:lnTo>
                    <a:pt x="83993" y="1875"/>
                  </a:lnTo>
                  <a:lnTo>
                    <a:pt x="61577" y="0"/>
                  </a:lnTo>
                  <a:lnTo>
                    <a:pt x="49049" y="1137"/>
                  </a:lnTo>
                  <a:lnTo>
                    <a:pt x="28889" y="11760"/>
                  </a:lnTo>
                  <a:lnTo>
                    <a:pt x="13300" y="28180"/>
                  </a:lnTo>
                  <a:lnTo>
                    <a:pt x="2472" y="47176"/>
                  </a:lnTo>
                  <a:lnTo>
                    <a:pt x="0" y="67317"/>
                  </a:lnTo>
                  <a:lnTo>
                    <a:pt x="7944" y="108843"/>
                  </a:lnTo>
                  <a:lnTo>
                    <a:pt x="13294" y="116983"/>
                  </a:lnTo>
                  <a:lnTo>
                    <a:pt x="28596" y="129148"/>
                  </a:lnTo>
                  <a:lnTo>
                    <a:pt x="47095" y="132215"/>
                  </a:lnTo>
                  <a:lnTo>
                    <a:pt x="97691" y="1297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969036" y="116866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990093" y="126341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401395" y="1073906"/>
              <a:ext cx="30896" cy="305328"/>
            </a:xfrm>
            <a:custGeom>
              <a:avLst/>
              <a:gdLst/>
              <a:ahLst/>
              <a:cxnLst/>
              <a:rect l="0" t="0" r="0" b="0"/>
              <a:pathLst>
                <a:path w="30896" h="305328">
                  <a:moveTo>
                    <a:pt x="30895" y="0"/>
                  </a:moveTo>
                  <a:lnTo>
                    <a:pt x="19716" y="11179"/>
                  </a:lnTo>
                  <a:lnTo>
                    <a:pt x="7176" y="46076"/>
                  </a:lnTo>
                  <a:lnTo>
                    <a:pt x="1640" y="93461"/>
                  </a:lnTo>
                  <a:lnTo>
                    <a:pt x="0" y="144546"/>
                  </a:lnTo>
                  <a:lnTo>
                    <a:pt x="615" y="205804"/>
                  </a:lnTo>
                  <a:lnTo>
                    <a:pt x="7669" y="262965"/>
                  </a:lnTo>
                  <a:lnTo>
                    <a:pt x="10044" y="286499"/>
                  </a:lnTo>
                  <a:lnTo>
                    <a:pt x="20366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35060" y="1116020"/>
              <a:ext cx="218288" cy="166432"/>
            </a:xfrm>
            <a:custGeom>
              <a:avLst/>
              <a:gdLst/>
              <a:ahLst/>
              <a:cxnLst/>
              <a:rect l="0" t="0" r="0" b="0"/>
              <a:pathLst>
                <a:path w="218288" h="166432">
                  <a:moveTo>
                    <a:pt x="218287" y="136871"/>
                  </a:moveTo>
                  <a:lnTo>
                    <a:pt x="159670" y="136871"/>
                  </a:lnTo>
                  <a:lnTo>
                    <a:pt x="106666" y="145276"/>
                  </a:lnTo>
                  <a:lnTo>
                    <a:pt x="50383" y="161620"/>
                  </a:lnTo>
                  <a:lnTo>
                    <a:pt x="12820" y="166431"/>
                  </a:lnTo>
                  <a:lnTo>
                    <a:pt x="5270" y="163596"/>
                  </a:lnTo>
                  <a:lnTo>
                    <a:pt x="1406" y="158197"/>
                  </a:lnTo>
                  <a:lnTo>
                    <a:pt x="0" y="151088"/>
                  </a:lnTo>
                  <a:lnTo>
                    <a:pt x="4677" y="133831"/>
                  </a:lnTo>
                  <a:lnTo>
                    <a:pt x="33269" y="76592"/>
                  </a:lnTo>
                  <a:lnTo>
                    <a:pt x="64909" y="14292"/>
                  </a:lnTo>
                  <a:lnTo>
                    <a:pt x="7088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552411" y="1094963"/>
              <a:ext cx="79921" cy="85643"/>
            </a:xfrm>
            <a:custGeom>
              <a:avLst/>
              <a:gdLst/>
              <a:ahLst/>
              <a:cxnLst/>
              <a:rect l="0" t="0" r="0" b="0"/>
              <a:pathLst>
                <a:path w="79921" h="85643">
                  <a:moveTo>
                    <a:pt x="79920" y="0"/>
                  </a:moveTo>
                  <a:lnTo>
                    <a:pt x="57564" y="0"/>
                  </a:lnTo>
                  <a:lnTo>
                    <a:pt x="40348" y="6239"/>
                  </a:lnTo>
                  <a:lnTo>
                    <a:pt x="10232" y="29309"/>
                  </a:lnTo>
                  <a:lnTo>
                    <a:pt x="2154" y="48901"/>
                  </a:lnTo>
                  <a:lnTo>
                    <a:pt x="0" y="60677"/>
                  </a:lnTo>
                  <a:lnTo>
                    <a:pt x="2073" y="69697"/>
                  </a:lnTo>
                  <a:lnTo>
                    <a:pt x="6965" y="76880"/>
                  </a:lnTo>
                  <a:lnTo>
                    <a:pt x="13736" y="82839"/>
                  </a:lnTo>
                  <a:lnTo>
                    <a:pt x="22929" y="85642"/>
                  </a:lnTo>
                  <a:lnTo>
                    <a:pt x="45622" y="85636"/>
                  </a:lnTo>
                  <a:lnTo>
                    <a:pt x="54715" y="81658"/>
                  </a:lnTo>
                  <a:lnTo>
                    <a:pt x="67938" y="67878"/>
                  </a:lnTo>
                  <a:lnTo>
                    <a:pt x="70762" y="59290"/>
                  </a:lnTo>
                  <a:lnTo>
                    <a:pt x="69392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558632" y="1094963"/>
              <a:ext cx="157928" cy="284271"/>
            </a:xfrm>
            <a:custGeom>
              <a:avLst/>
              <a:gdLst/>
              <a:ahLst/>
              <a:cxnLst/>
              <a:rect l="0" t="0" r="0" b="0"/>
              <a:pathLst>
                <a:path w="157928" h="284271">
                  <a:moveTo>
                    <a:pt x="157927" y="0"/>
                  </a:moveTo>
                  <a:lnTo>
                    <a:pt x="129246" y="53875"/>
                  </a:lnTo>
                  <a:lnTo>
                    <a:pt x="98121" y="115922"/>
                  </a:lnTo>
                  <a:lnTo>
                    <a:pt x="66199" y="174060"/>
                  </a:lnTo>
                  <a:lnTo>
                    <a:pt x="39679" y="227362"/>
                  </a:lnTo>
                  <a:lnTo>
                    <a:pt x="24755" y="259609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640782" y="1342058"/>
              <a:ext cx="76756" cy="80932"/>
            </a:xfrm>
            <a:custGeom>
              <a:avLst/>
              <a:gdLst/>
              <a:ahLst/>
              <a:cxnLst/>
              <a:rect l="0" t="0" r="0" b="0"/>
              <a:pathLst>
                <a:path w="76756" h="80932">
                  <a:moveTo>
                    <a:pt x="54720" y="5589"/>
                  </a:moveTo>
                  <a:lnTo>
                    <a:pt x="37953" y="0"/>
                  </a:lnTo>
                  <a:lnTo>
                    <a:pt x="30674" y="693"/>
                  </a:lnTo>
                  <a:lnTo>
                    <a:pt x="16347" y="7703"/>
                  </a:lnTo>
                  <a:lnTo>
                    <a:pt x="5300" y="24856"/>
                  </a:lnTo>
                  <a:lnTo>
                    <a:pt x="716" y="35981"/>
                  </a:lnTo>
                  <a:lnTo>
                    <a:pt x="0" y="45738"/>
                  </a:lnTo>
                  <a:lnTo>
                    <a:pt x="5444" y="62817"/>
                  </a:lnTo>
                  <a:lnTo>
                    <a:pt x="18782" y="75088"/>
                  </a:lnTo>
                  <a:lnTo>
                    <a:pt x="27252" y="79998"/>
                  </a:lnTo>
                  <a:lnTo>
                    <a:pt x="36408" y="80931"/>
                  </a:lnTo>
                  <a:lnTo>
                    <a:pt x="55940" y="75729"/>
                  </a:lnTo>
                  <a:lnTo>
                    <a:pt x="70081" y="62499"/>
                  </a:lnTo>
                  <a:lnTo>
                    <a:pt x="75489" y="54058"/>
                  </a:lnTo>
                  <a:lnTo>
                    <a:pt x="76755" y="44920"/>
                  </a:lnTo>
                  <a:lnTo>
                    <a:pt x="65249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253098" y="1126549"/>
              <a:ext cx="84229" cy="73700"/>
            </a:xfrm>
            <a:custGeom>
              <a:avLst/>
              <a:gdLst/>
              <a:ahLst/>
              <a:cxnLst/>
              <a:rect l="0" t="0" r="0" b="0"/>
              <a:pathLst>
                <a:path w="84229" h="73700">
                  <a:moveTo>
                    <a:pt x="84228" y="0"/>
                  </a:moveTo>
                  <a:lnTo>
                    <a:pt x="20895" y="6021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357968" y="1817440"/>
            <a:ext cx="2541355" cy="425131"/>
            <a:chOff x="357968" y="1817440"/>
            <a:chExt cx="2541355" cy="425131"/>
          </a:xfrm>
        </p:grpSpPr>
        <p:sp>
          <p:nvSpPr>
            <p:cNvPr id="47" name="Freeform 46"/>
            <p:cNvSpPr/>
            <p:nvPr/>
          </p:nvSpPr>
          <p:spPr>
            <a:xfrm>
              <a:off x="537010" y="1916186"/>
              <a:ext cx="10472" cy="284270"/>
            </a:xfrm>
            <a:custGeom>
              <a:avLst/>
              <a:gdLst/>
              <a:ahLst/>
              <a:cxnLst/>
              <a:rect l="0" t="0" r="0" b="0"/>
              <a:pathLst>
                <a:path w="10472" h="284270">
                  <a:moveTo>
                    <a:pt x="10471" y="0"/>
                  </a:moveTo>
                  <a:lnTo>
                    <a:pt x="2138" y="48931"/>
                  </a:lnTo>
                  <a:lnTo>
                    <a:pt x="593" y="96776"/>
                  </a:lnTo>
                  <a:lnTo>
                    <a:pt x="136" y="147998"/>
                  </a:lnTo>
                  <a:lnTo>
                    <a:pt x="0" y="197099"/>
                  </a:lnTo>
                  <a:lnTo>
                    <a:pt x="7186" y="259099"/>
                  </a:lnTo>
                  <a:lnTo>
                    <a:pt x="10471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57968" y="1853015"/>
              <a:ext cx="389556" cy="126343"/>
            </a:xfrm>
            <a:custGeom>
              <a:avLst/>
              <a:gdLst/>
              <a:ahLst/>
              <a:cxnLst/>
              <a:rect l="0" t="0" r="0" b="0"/>
              <a:pathLst>
                <a:path w="389556" h="126343">
                  <a:moveTo>
                    <a:pt x="389555" y="0"/>
                  </a:moveTo>
                  <a:lnTo>
                    <a:pt x="330938" y="20244"/>
                  </a:lnTo>
                  <a:lnTo>
                    <a:pt x="276764" y="44986"/>
                  </a:lnTo>
                  <a:lnTo>
                    <a:pt x="214764" y="62352"/>
                  </a:lnTo>
                  <a:lnTo>
                    <a:pt x="152387" y="77047"/>
                  </a:lnTo>
                  <a:lnTo>
                    <a:pt x="89460" y="92385"/>
                  </a:lnTo>
                  <a:lnTo>
                    <a:pt x="30063" y="11361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94880" y="2105699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8334" y="37478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36994" y="20214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21222" y="2010556"/>
              <a:ext cx="379027" cy="158594"/>
            </a:xfrm>
            <a:custGeom>
              <a:avLst/>
              <a:gdLst/>
              <a:ahLst/>
              <a:cxnLst/>
              <a:rect l="0" t="0" r="0" b="0"/>
              <a:pathLst>
                <a:path w="379027" h="158594">
                  <a:moveTo>
                    <a:pt x="0" y="105671"/>
                  </a:moveTo>
                  <a:lnTo>
                    <a:pt x="8334" y="143149"/>
                  </a:lnTo>
                  <a:lnTo>
                    <a:pt x="9553" y="158593"/>
                  </a:lnTo>
                  <a:lnTo>
                    <a:pt x="21924" y="104558"/>
                  </a:lnTo>
                  <a:lnTo>
                    <a:pt x="25145" y="94401"/>
                  </a:lnTo>
                  <a:lnTo>
                    <a:pt x="31971" y="87629"/>
                  </a:lnTo>
                  <a:lnTo>
                    <a:pt x="52034" y="80105"/>
                  </a:lnTo>
                  <a:lnTo>
                    <a:pt x="60426" y="81608"/>
                  </a:lnTo>
                  <a:lnTo>
                    <a:pt x="67190" y="86120"/>
                  </a:lnTo>
                  <a:lnTo>
                    <a:pt x="115971" y="142212"/>
                  </a:lnTo>
                  <a:lnTo>
                    <a:pt x="117088" y="140560"/>
                  </a:lnTo>
                  <a:lnTo>
                    <a:pt x="116663" y="135949"/>
                  </a:lnTo>
                  <a:lnTo>
                    <a:pt x="130543" y="83575"/>
                  </a:lnTo>
                  <a:lnTo>
                    <a:pt x="136162" y="75733"/>
                  </a:lnTo>
                  <a:lnTo>
                    <a:pt x="151763" y="63900"/>
                  </a:lnTo>
                  <a:lnTo>
                    <a:pt x="160837" y="62616"/>
                  </a:lnTo>
                  <a:lnTo>
                    <a:pt x="180278" y="67428"/>
                  </a:lnTo>
                  <a:lnTo>
                    <a:pt x="205364" y="83292"/>
                  </a:lnTo>
                  <a:lnTo>
                    <a:pt x="217225" y="102354"/>
                  </a:lnTo>
                  <a:lnTo>
                    <a:pt x="222026" y="113988"/>
                  </a:lnTo>
                  <a:lnTo>
                    <a:pt x="227566" y="119405"/>
                  </a:lnTo>
                  <a:lnTo>
                    <a:pt x="233599" y="120676"/>
                  </a:lnTo>
                  <a:lnTo>
                    <a:pt x="239961" y="119184"/>
                  </a:lnTo>
                  <a:lnTo>
                    <a:pt x="296262" y="81628"/>
                  </a:lnTo>
                  <a:lnTo>
                    <a:pt x="342044" y="54990"/>
                  </a:lnTo>
                  <a:lnTo>
                    <a:pt x="358840" y="29434"/>
                  </a:lnTo>
                  <a:lnTo>
                    <a:pt x="358550" y="20921"/>
                  </a:lnTo>
                  <a:lnTo>
                    <a:pt x="354847" y="12906"/>
                  </a:lnTo>
                  <a:lnTo>
                    <a:pt x="348869" y="5224"/>
                  </a:lnTo>
                  <a:lnTo>
                    <a:pt x="340204" y="1272"/>
                  </a:lnTo>
                  <a:lnTo>
                    <a:pt x="318098" y="0"/>
                  </a:lnTo>
                  <a:lnTo>
                    <a:pt x="284934" y="11451"/>
                  </a:lnTo>
                  <a:lnTo>
                    <a:pt x="258470" y="35250"/>
                  </a:lnTo>
                  <a:lnTo>
                    <a:pt x="241401" y="70118"/>
                  </a:lnTo>
                  <a:lnTo>
                    <a:pt x="240482" y="81969"/>
                  </a:lnTo>
                  <a:lnTo>
                    <a:pt x="245701" y="104496"/>
                  </a:lnTo>
                  <a:lnTo>
                    <a:pt x="261794" y="131320"/>
                  </a:lnTo>
                  <a:lnTo>
                    <a:pt x="277790" y="143587"/>
                  </a:lnTo>
                  <a:lnTo>
                    <a:pt x="297768" y="151769"/>
                  </a:lnTo>
                  <a:lnTo>
                    <a:pt x="334153" y="155205"/>
                  </a:lnTo>
                  <a:lnTo>
                    <a:pt x="379026" y="1477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536337" y="1817440"/>
              <a:ext cx="224518" cy="305009"/>
            </a:xfrm>
            <a:custGeom>
              <a:avLst/>
              <a:gdLst/>
              <a:ahLst/>
              <a:cxnLst/>
              <a:rect l="0" t="0" r="0" b="0"/>
              <a:pathLst>
                <a:path w="224518" h="305009">
                  <a:moveTo>
                    <a:pt x="21880" y="77689"/>
                  </a:moveTo>
                  <a:lnTo>
                    <a:pt x="5113" y="72100"/>
                  </a:lnTo>
                  <a:lnTo>
                    <a:pt x="1343" y="66944"/>
                  </a:lnTo>
                  <a:lnTo>
                    <a:pt x="0" y="59997"/>
                  </a:lnTo>
                  <a:lnTo>
                    <a:pt x="275" y="51856"/>
                  </a:lnTo>
                  <a:lnTo>
                    <a:pt x="6818" y="36572"/>
                  </a:lnTo>
                  <a:lnTo>
                    <a:pt x="11839" y="29221"/>
                  </a:lnTo>
                  <a:lnTo>
                    <a:pt x="26776" y="17933"/>
                  </a:lnTo>
                  <a:lnTo>
                    <a:pt x="70551" y="1155"/>
                  </a:lnTo>
                  <a:lnTo>
                    <a:pt x="93814" y="0"/>
                  </a:lnTo>
                  <a:lnTo>
                    <a:pt x="114682" y="4556"/>
                  </a:lnTo>
                  <a:lnTo>
                    <a:pt x="131756" y="14380"/>
                  </a:lnTo>
                  <a:lnTo>
                    <a:pt x="144023" y="32784"/>
                  </a:lnTo>
                  <a:lnTo>
                    <a:pt x="148933" y="44243"/>
                  </a:lnTo>
                  <a:lnTo>
                    <a:pt x="151267" y="69453"/>
                  </a:lnTo>
                  <a:lnTo>
                    <a:pt x="147236" y="93916"/>
                  </a:lnTo>
                  <a:lnTo>
                    <a:pt x="137645" y="112587"/>
                  </a:lnTo>
                  <a:lnTo>
                    <a:pt x="122464" y="125565"/>
                  </a:lnTo>
                  <a:lnTo>
                    <a:pt x="80923" y="144912"/>
                  </a:lnTo>
                  <a:lnTo>
                    <a:pt x="94356" y="143750"/>
                  </a:lnTo>
                  <a:lnTo>
                    <a:pt x="153419" y="155741"/>
                  </a:lnTo>
                  <a:lnTo>
                    <a:pt x="188756" y="171265"/>
                  </a:lnTo>
                  <a:lnTo>
                    <a:pt x="204452" y="187129"/>
                  </a:lnTo>
                  <a:lnTo>
                    <a:pt x="224060" y="225909"/>
                  </a:lnTo>
                  <a:lnTo>
                    <a:pt x="224517" y="236164"/>
                  </a:lnTo>
                  <a:lnTo>
                    <a:pt x="218786" y="256917"/>
                  </a:lnTo>
                  <a:lnTo>
                    <a:pt x="202201" y="274719"/>
                  </a:lnTo>
                  <a:lnTo>
                    <a:pt x="166555" y="294776"/>
                  </a:lnTo>
                  <a:lnTo>
                    <a:pt x="126358" y="305008"/>
                  </a:lnTo>
                  <a:lnTo>
                    <a:pt x="87932" y="304920"/>
                  </a:lnTo>
                  <a:lnTo>
                    <a:pt x="76443" y="302876"/>
                  </a:lnTo>
                  <a:lnTo>
                    <a:pt x="57439" y="291246"/>
                  </a:lnTo>
                  <a:lnTo>
                    <a:pt x="32409" y="2672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074114" y="1958300"/>
              <a:ext cx="73700" cy="73701"/>
            </a:xfrm>
            <a:custGeom>
              <a:avLst/>
              <a:gdLst/>
              <a:ahLst/>
              <a:cxnLst/>
              <a:rect l="0" t="0" r="0" b="0"/>
              <a:pathLst>
                <a:path w="73700" h="73701">
                  <a:moveTo>
                    <a:pt x="0" y="0"/>
                  </a:moveTo>
                  <a:lnTo>
                    <a:pt x="9575" y="24047"/>
                  </a:lnTo>
                  <a:lnTo>
                    <a:pt x="27533" y="45470"/>
                  </a:lnTo>
                  <a:lnTo>
                    <a:pt x="58211" y="67430"/>
                  </a:lnTo>
                  <a:lnTo>
                    <a:pt x="73699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042528" y="1947772"/>
              <a:ext cx="210571" cy="294799"/>
            </a:xfrm>
            <a:custGeom>
              <a:avLst/>
              <a:gdLst/>
              <a:ahLst/>
              <a:cxnLst/>
              <a:rect l="0" t="0" r="0" b="0"/>
              <a:pathLst>
                <a:path w="210571" h="294799">
                  <a:moveTo>
                    <a:pt x="210570" y="0"/>
                  </a:moveTo>
                  <a:lnTo>
                    <a:pt x="157865" y="37086"/>
                  </a:lnTo>
                  <a:lnTo>
                    <a:pt x="105371" y="95239"/>
                  </a:lnTo>
                  <a:lnTo>
                    <a:pt x="67154" y="153051"/>
                  </a:lnTo>
                  <a:lnTo>
                    <a:pt x="34768" y="209928"/>
                  </a:lnTo>
                  <a:lnTo>
                    <a:pt x="10808" y="27056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241484" y="1910235"/>
              <a:ext cx="148486" cy="177908"/>
            </a:xfrm>
            <a:custGeom>
              <a:avLst/>
              <a:gdLst/>
              <a:ahLst/>
              <a:cxnLst/>
              <a:rect l="0" t="0" r="0" b="0"/>
              <a:pathLst>
                <a:path w="148486" h="177908">
                  <a:moveTo>
                    <a:pt x="1086" y="132293"/>
                  </a:moveTo>
                  <a:lnTo>
                    <a:pt x="54961" y="104782"/>
                  </a:lnTo>
                  <a:lnTo>
                    <a:pt x="84509" y="92686"/>
                  </a:lnTo>
                  <a:lnTo>
                    <a:pt x="123350" y="61509"/>
                  </a:lnTo>
                  <a:lnTo>
                    <a:pt x="139217" y="35281"/>
                  </a:lnTo>
                  <a:lnTo>
                    <a:pt x="139967" y="26674"/>
                  </a:lnTo>
                  <a:lnTo>
                    <a:pt x="134560" y="10872"/>
                  </a:lnTo>
                  <a:lnTo>
                    <a:pt x="127503" y="5722"/>
                  </a:lnTo>
                  <a:lnTo>
                    <a:pt x="107184" y="0"/>
                  </a:lnTo>
                  <a:lnTo>
                    <a:pt x="75026" y="2368"/>
                  </a:lnTo>
                  <a:lnTo>
                    <a:pt x="56955" y="10598"/>
                  </a:lnTo>
                  <a:lnTo>
                    <a:pt x="26289" y="34945"/>
                  </a:lnTo>
                  <a:lnTo>
                    <a:pt x="4784" y="60945"/>
                  </a:lnTo>
                  <a:lnTo>
                    <a:pt x="0" y="83815"/>
                  </a:lnTo>
                  <a:lnTo>
                    <a:pt x="2943" y="109577"/>
                  </a:lnTo>
                  <a:lnTo>
                    <a:pt x="12049" y="136625"/>
                  </a:lnTo>
                  <a:lnTo>
                    <a:pt x="27015" y="154886"/>
                  </a:lnTo>
                  <a:lnTo>
                    <a:pt x="65219" y="176140"/>
                  </a:lnTo>
                  <a:lnTo>
                    <a:pt x="85741" y="177907"/>
                  </a:lnTo>
                  <a:lnTo>
                    <a:pt x="127512" y="169509"/>
                  </a:lnTo>
                  <a:lnTo>
                    <a:pt x="139163" y="163262"/>
                  </a:lnTo>
                  <a:lnTo>
                    <a:pt x="148485" y="1533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434356" y="1936363"/>
              <a:ext cx="166184" cy="136051"/>
            </a:xfrm>
            <a:custGeom>
              <a:avLst/>
              <a:gdLst/>
              <a:ahLst/>
              <a:cxnLst/>
              <a:rect l="0" t="0" r="0" b="0"/>
              <a:pathLst>
                <a:path w="166184" h="136051">
                  <a:moveTo>
                    <a:pt x="29312" y="106165"/>
                  </a:moveTo>
                  <a:lnTo>
                    <a:pt x="64059" y="69079"/>
                  </a:lnTo>
                  <a:lnTo>
                    <a:pt x="73221" y="51078"/>
                  </a:lnTo>
                  <a:lnTo>
                    <a:pt x="74954" y="31379"/>
                  </a:lnTo>
                  <a:lnTo>
                    <a:pt x="73778" y="21213"/>
                  </a:lnTo>
                  <a:lnTo>
                    <a:pt x="69484" y="13265"/>
                  </a:lnTo>
                  <a:lnTo>
                    <a:pt x="55355" y="1315"/>
                  </a:lnTo>
                  <a:lnTo>
                    <a:pt x="47844" y="0"/>
                  </a:lnTo>
                  <a:lnTo>
                    <a:pt x="40497" y="1463"/>
                  </a:lnTo>
                  <a:lnTo>
                    <a:pt x="33259" y="4778"/>
                  </a:lnTo>
                  <a:lnTo>
                    <a:pt x="22098" y="17821"/>
                  </a:lnTo>
                  <a:lnTo>
                    <a:pt x="5400" y="54789"/>
                  </a:lnTo>
                  <a:lnTo>
                    <a:pt x="0" y="91073"/>
                  </a:lnTo>
                  <a:lnTo>
                    <a:pt x="4976" y="114665"/>
                  </a:lnTo>
                  <a:lnTo>
                    <a:pt x="9579" y="125870"/>
                  </a:lnTo>
                  <a:lnTo>
                    <a:pt x="16157" y="132170"/>
                  </a:lnTo>
                  <a:lnTo>
                    <a:pt x="24051" y="135200"/>
                  </a:lnTo>
                  <a:lnTo>
                    <a:pt x="32824" y="136050"/>
                  </a:lnTo>
                  <a:lnTo>
                    <a:pt x="48811" y="130756"/>
                  </a:lnTo>
                  <a:lnTo>
                    <a:pt x="63714" y="119434"/>
                  </a:lnTo>
                  <a:lnTo>
                    <a:pt x="78137" y="102704"/>
                  </a:lnTo>
                  <a:lnTo>
                    <a:pt x="86107" y="80450"/>
                  </a:lnTo>
                  <a:lnTo>
                    <a:pt x="88233" y="67965"/>
                  </a:lnTo>
                  <a:lnTo>
                    <a:pt x="90819" y="64321"/>
                  </a:lnTo>
                  <a:lnTo>
                    <a:pt x="93714" y="66570"/>
                  </a:lnTo>
                  <a:lnTo>
                    <a:pt x="112532" y="106714"/>
                  </a:lnTo>
                  <a:lnTo>
                    <a:pt x="128300" y="122396"/>
                  </a:lnTo>
                  <a:lnTo>
                    <a:pt x="136248" y="126345"/>
                  </a:lnTo>
                  <a:lnTo>
                    <a:pt x="166183" y="1272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630419" y="1926715"/>
              <a:ext cx="54348" cy="140457"/>
            </a:xfrm>
            <a:custGeom>
              <a:avLst/>
              <a:gdLst/>
              <a:ahLst/>
              <a:cxnLst/>
              <a:rect l="0" t="0" r="0" b="0"/>
              <a:pathLst>
                <a:path w="54348" h="140457">
                  <a:moveTo>
                    <a:pt x="1705" y="52642"/>
                  </a:moveTo>
                  <a:lnTo>
                    <a:pt x="4824" y="95334"/>
                  </a:lnTo>
                  <a:lnTo>
                    <a:pt x="16277" y="126513"/>
                  </a:lnTo>
                  <a:lnTo>
                    <a:pt x="24559" y="140456"/>
                  </a:lnTo>
                  <a:lnTo>
                    <a:pt x="25130" y="139260"/>
                  </a:lnTo>
                  <a:lnTo>
                    <a:pt x="13498" y="101657"/>
                  </a:lnTo>
                  <a:lnTo>
                    <a:pt x="0" y="65735"/>
                  </a:lnTo>
                  <a:lnTo>
                    <a:pt x="167" y="43253"/>
                  </a:lnTo>
                  <a:lnTo>
                    <a:pt x="4189" y="34685"/>
                  </a:lnTo>
                  <a:lnTo>
                    <a:pt x="18017" y="22044"/>
                  </a:lnTo>
                  <a:lnTo>
                    <a:pt x="5434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794227" y="1921125"/>
              <a:ext cx="105096" cy="174047"/>
            </a:xfrm>
            <a:custGeom>
              <a:avLst/>
              <a:gdLst/>
              <a:ahLst/>
              <a:cxnLst/>
              <a:rect l="0" t="0" r="0" b="0"/>
              <a:pathLst>
                <a:path w="105096" h="174047">
                  <a:moveTo>
                    <a:pt x="69524" y="5590"/>
                  </a:moveTo>
                  <a:lnTo>
                    <a:pt x="52756" y="0"/>
                  </a:lnTo>
                  <a:lnTo>
                    <a:pt x="45477" y="694"/>
                  </a:lnTo>
                  <a:lnTo>
                    <a:pt x="4342" y="24803"/>
                  </a:lnTo>
                  <a:lnTo>
                    <a:pt x="333" y="31267"/>
                  </a:lnTo>
                  <a:lnTo>
                    <a:pt x="0" y="37916"/>
                  </a:lnTo>
                  <a:lnTo>
                    <a:pt x="2118" y="44688"/>
                  </a:lnTo>
                  <a:lnTo>
                    <a:pt x="7039" y="50372"/>
                  </a:lnTo>
                  <a:lnTo>
                    <a:pt x="21866" y="59808"/>
                  </a:lnTo>
                  <a:lnTo>
                    <a:pt x="78514" y="79034"/>
                  </a:lnTo>
                  <a:lnTo>
                    <a:pt x="89555" y="82629"/>
                  </a:lnTo>
                  <a:lnTo>
                    <a:pt x="96916" y="89704"/>
                  </a:lnTo>
                  <a:lnTo>
                    <a:pt x="105095" y="110045"/>
                  </a:lnTo>
                  <a:lnTo>
                    <a:pt x="104936" y="119680"/>
                  </a:lnTo>
                  <a:lnTo>
                    <a:pt x="98521" y="136625"/>
                  </a:lnTo>
                  <a:lnTo>
                    <a:pt x="76166" y="159319"/>
                  </a:lnTo>
                  <a:lnTo>
                    <a:pt x="51029" y="167500"/>
                  </a:lnTo>
                  <a:lnTo>
                    <a:pt x="6353" y="1740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821637" y="2579810"/>
            <a:ext cx="1547690" cy="501560"/>
            <a:chOff x="2821637" y="2579810"/>
            <a:chExt cx="1547690" cy="501560"/>
          </a:xfrm>
        </p:grpSpPr>
        <p:sp>
          <p:nvSpPr>
            <p:cNvPr id="60" name="Freeform 59"/>
            <p:cNvSpPr/>
            <p:nvPr/>
          </p:nvSpPr>
          <p:spPr>
            <a:xfrm>
              <a:off x="3000621" y="2769323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10529" y="0"/>
                  </a:moveTo>
                  <a:lnTo>
                    <a:pt x="10529" y="54145"/>
                  </a:lnTo>
                  <a:lnTo>
                    <a:pt x="10529" y="109092"/>
                  </a:lnTo>
                  <a:lnTo>
                    <a:pt x="2196" y="170691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21637" y="2706153"/>
              <a:ext cx="357970" cy="136871"/>
            </a:xfrm>
            <a:custGeom>
              <a:avLst/>
              <a:gdLst/>
              <a:ahLst/>
              <a:cxnLst/>
              <a:rect l="0" t="0" r="0" b="0"/>
              <a:pathLst>
                <a:path w="357970" h="136871">
                  <a:moveTo>
                    <a:pt x="357969" y="0"/>
                  </a:moveTo>
                  <a:lnTo>
                    <a:pt x="302924" y="28681"/>
                  </a:lnTo>
                  <a:lnTo>
                    <a:pt x="248397" y="53455"/>
                  </a:lnTo>
                  <a:lnTo>
                    <a:pt x="198771" y="73940"/>
                  </a:lnTo>
                  <a:lnTo>
                    <a:pt x="147023" y="91708"/>
                  </a:lnTo>
                  <a:lnTo>
                    <a:pt x="97765" y="107501"/>
                  </a:lnTo>
                  <a:lnTo>
                    <a:pt x="39199" y="12820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874279" y="2969365"/>
              <a:ext cx="273742" cy="84229"/>
            </a:xfrm>
            <a:custGeom>
              <a:avLst/>
              <a:gdLst/>
              <a:ahLst/>
              <a:cxnLst/>
              <a:rect l="0" t="0" r="0" b="0"/>
              <a:pathLst>
                <a:path w="273742" h="84229">
                  <a:moveTo>
                    <a:pt x="273741" y="0"/>
                  </a:moveTo>
                  <a:lnTo>
                    <a:pt x="229779" y="23719"/>
                  </a:lnTo>
                  <a:lnTo>
                    <a:pt x="167289" y="42002"/>
                  </a:lnTo>
                  <a:lnTo>
                    <a:pt x="112074" y="61719"/>
                  </a:lnTo>
                  <a:lnTo>
                    <a:pt x="56107" y="7856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379647" y="2779852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7279" y="8333"/>
                  </a:lnTo>
                  <a:lnTo>
                    <a:pt x="25551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379647" y="2853551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5590"/>
                  </a:lnTo>
                  <a:lnTo>
                    <a:pt x="12154" y="98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76538" y="2741220"/>
              <a:ext cx="147708" cy="340150"/>
            </a:xfrm>
            <a:custGeom>
              <a:avLst/>
              <a:gdLst/>
              <a:ahLst/>
              <a:cxnLst/>
              <a:rect l="0" t="0" r="0" b="0"/>
              <a:pathLst>
                <a:path w="147708" h="340150">
                  <a:moveTo>
                    <a:pt x="18964" y="80746"/>
                  </a:moveTo>
                  <a:lnTo>
                    <a:pt x="12898" y="114368"/>
                  </a:lnTo>
                  <a:lnTo>
                    <a:pt x="14300" y="166069"/>
                  </a:lnTo>
                  <a:lnTo>
                    <a:pt x="9594" y="226932"/>
                  </a:lnTo>
                  <a:lnTo>
                    <a:pt x="14368" y="277958"/>
                  </a:lnTo>
                  <a:lnTo>
                    <a:pt x="24122" y="338244"/>
                  </a:lnTo>
                  <a:lnTo>
                    <a:pt x="23572" y="340149"/>
                  </a:lnTo>
                  <a:lnTo>
                    <a:pt x="22037" y="337909"/>
                  </a:lnTo>
                  <a:lnTo>
                    <a:pt x="13645" y="275206"/>
                  </a:lnTo>
                  <a:lnTo>
                    <a:pt x="3399" y="220717"/>
                  </a:lnTo>
                  <a:lnTo>
                    <a:pt x="7094" y="161774"/>
                  </a:lnTo>
                  <a:lnTo>
                    <a:pt x="2582" y="105330"/>
                  </a:lnTo>
                  <a:lnTo>
                    <a:pt x="0" y="53150"/>
                  </a:lnTo>
                  <a:lnTo>
                    <a:pt x="3907" y="29877"/>
                  </a:lnTo>
                  <a:lnTo>
                    <a:pt x="8926" y="21097"/>
                  </a:lnTo>
                  <a:lnTo>
                    <a:pt x="23862" y="8222"/>
                  </a:lnTo>
                  <a:lnTo>
                    <a:pt x="45317" y="1720"/>
                  </a:lnTo>
                  <a:lnTo>
                    <a:pt x="69281" y="0"/>
                  </a:lnTo>
                  <a:lnTo>
                    <a:pt x="102503" y="6778"/>
                  </a:lnTo>
                  <a:lnTo>
                    <a:pt x="123943" y="17066"/>
                  </a:lnTo>
                  <a:lnTo>
                    <a:pt x="138931" y="32557"/>
                  </a:lnTo>
                  <a:lnTo>
                    <a:pt x="144565" y="41601"/>
                  </a:lnTo>
                  <a:lnTo>
                    <a:pt x="147707" y="61008"/>
                  </a:lnTo>
                  <a:lnTo>
                    <a:pt x="146906" y="71097"/>
                  </a:lnTo>
                  <a:lnTo>
                    <a:pt x="139779" y="88546"/>
                  </a:lnTo>
                  <a:lnTo>
                    <a:pt x="134602" y="96474"/>
                  </a:lnTo>
                  <a:lnTo>
                    <a:pt x="119492" y="108403"/>
                  </a:lnTo>
                  <a:lnTo>
                    <a:pt x="81196" y="125593"/>
                  </a:lnTo>
                  <a:lnTo>
                    <a:pt x="57541" y="126804"/>
                  </a:lnTo>
                  <a:lnTo>
                    <a:pt x="8436" y="1228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934179" y="2737738"/>
              <a:ext cx="87708" cy="119400"/>
            </a:xfrm>
            <a:custGeom>
              <a:avLst/>
              <a:gdLst/>
              <a:ahLst/>
              <a:cxnLst/>
              <a:rect l="0" t="0" r="0" b="0"/>
              <a:pathLst>
                <a:path w="87708" h="119400">
                  <a:moveTo>
                    <a:pt x="3479" y="31585"/>
                  </a:moveTo>
                  <a:lnTo>
                    <a:pt x="3479" y="53942"/>
                  </a:lnTo>
                  <a:lnTo>
                    <a:pt x="27198" y="115927"/>
                  </a:lnTo>
                  <a:lnTo>
                    <a:pt x="27481" y="119399"/>
                  </a:lnTo>
                  <a:lnTo>
                    <a:pt x="25329" y="118204"/>
                  </a:lnTo>
                  <a:lnTo>
                    <a:pt x="21555" y="113898"/>
                  </a:lnTo>
                  <a:lnTo>
                    <a:pt x="16" y="53013"/>
                  </a:lnTo>
                  <a:lnTo>
                    <a:pt x="0" y="43531"/>
                  </a:lnTo>
                  <a:lnTo>
                    <a:pt x="6222" y="26756"/>
                  </a:lnTo>
                  <a:lnTo>
                    <a:pt x="19906" y="14621"/>
                  </a:lnTo>
                  <a:lnTo>
                    <a:pt x="38856" y="6498"/>
                  </a:lnTo>
                  <a:lnTo>
                    <a:pt x="8770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243418" y="2579810"/>
              <a:ext cx="31153" cy="252685"/>
            </a:xfrm>
            <a:custGeom>
              <a:avLst/>
              <a:gdLst/>
              <a:ahLst/>
              <a:cxnLst/>
              <a:rect l="0" t="0" r="0" b="0"/>
              <a:pathLst>
                <a:path w="31153" h="252685">
                  <a:moveTo>
                    <a:pt x="10095" y="0"/>
                  </a:moveTo>
                  <a:lnTo>
                    <a:pt x="1762" y="54145"/>
                  </a:lnTo>
                  <a:lnTo>
                    <a:pt x="0" y="114681"/>
                  </a:lnTo>
                  <a:lnTo>
                    <a:pt x="8058" y="174558"/>
                  </a:lnTo>
                  <a:lnTo>
                    <a:pt x="20914" y="225207"/>
                  </a:lnTo>
                  <a:lnTo>
                    <a:pt x="31152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106114" y="2642981"/>
              <a:ext cx="263213" cy="10530"/>
            </a:xfrm>
            <a:custGeom>
              <a:avLst/>
              <a:gdLst/>
              <a:ahLst/>
              <a:cxnLst/>
              <a:rect l="0" t="0" r="0" b="0"/>
              <a:pathLst>
                <a:path w="263213" h="10530">
                  <a:moveTo>
                    <a:pt x="263212" y="0"/>
                  </a:moveTo>
                  <a:lnTo>
                    <a:pt x="246445" y="5590"/>
                  </a:lnTo>
                  <a:lnTo>
                    <a:pt x="228853" y="5214"/>
                  </a:lnTo>
                  <a:lnTo>
                    <a:pt x="169044" y="687"/>
                  </a:lnTo>
                  <a:lnTo>
                    <a:pt x="107134" y="3256"/>
                  </a:lnTo>
                  <a:lnTo>
                    <a:pt x="43909" y="909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3483595" y="3464204"/>
            <a:ext cx="959432" cy="349814"/>
            <a:chOff x="3483595" y="3464204"/>
            <a:chExt cx="959432" cy="349814"/>
          </a:xfrm>
        </p:grpSpPr>
        <p:sp>
          <p:nvSpPr>
            <p:cNvPr id="70" name="Freeform 69"/>
            <p:cNvSpPr/>
            <p:nvPr/>
          </p:nvSpPr>
          <p:spPr>
            <a:xfrm>
              <a:off x="3483595" y="3474225"/>
              <a:ext cx="264551" cy="339793"/>
            </a:xfrm>
            <a:custGeom>
              <a:avLst/>
              <a:gdLst/>
              <a:ahLst/>
              <a:cxnLst/>
              <a:rect l="0" t="0" r="0" b="0"/>
              <a:pathLst>
                <a:path w="264551" h="339793">
                  <a:moveTo>
                    <a:pt x="53980" y="32093"/>
                  </a:moveTo>
                  <a:lnTo>
                    <a:pt x="26469" y="85968"/>
                  </a:lnTo>
                  <a:lnTo>
                    <a:pt x="19136" y="106341"/>
                  </a:lnTo>
                  <a:lnTo>
                    <a:pt x="14373" y="110837"/>
                  </a:lnTo>
                  <a:lnTo>
                    <a:pt x="8858" y="111495"/>
                  </a:lnTo>
                  <a:lnTo>
                    <a:pt x="2842" y="109595"/>
                  </a:lnTo>
                  <a:lnTo>
                    <a:pt x="0" y="104818"/>
                  </a:lnTo>
                  <a:lnTo>
                    <a:pt x="930" y="56575"/>
                  </a:lnTo>
                  <a:lnTo>
                    <a:pt x="7395" y="36735"/>
                  </a:lnTo>
                  <a:lnTo>
                    <a:pt x="30610" y="4934"/>
                  </a:lnTo>
                  <a:lnTo>
                    <a:pt x="39570" y="1119"/>
                  </a:lnTo>
                  <a:lnTo>
                    <a:pt x="62003" y="0"/>
                  </a:lnTo>
                  <a:lnTo>
                    <a:pt x="95352" y="5946"/>
                  </a:lnTo>
                  <a:lnTo>
                    <a:pt x="113702" y="18133"/>
                  </a:lnTo>
                  <a:lnTo>
                    <a:pt x="128486" y="35247"/>
                  </a:lnTo>
                  <a:lnTo>
                    <a:pt x="155210" y="96711"/>
                  </a:lnTo>
                  <a:lnTo>
                    <a:pt x="166566" y="152005"/>
                  </a:lnTo>
                  <a:lnTo>
                    <a:pt x="165717" y="195525"/>
                  </a:lnTo>
                  <a:lnTo>
                    <a:pt x="154950" y="247260"/>
                  </a:lnTo>
                  <a:lnTo>
                    <a:pt x="134982" y="305053"/>
                  </a:lnTo>
                  <a:lnTo>
                    <a:pt x="129038" y="315842"/>
                  </a:lnTo>
                  <a:lnTo>
                    <a:pt x="113076" y="330949"/>
                  </a:lnTo>
                  <a:lnTo>
                    <a:pt x="103906" y="336616"/>
                  </a:lnTo>
                  <a:lnTo>
                    <a:pt x="81238" y="339792"/>
                  </a:lnTo>
                  <a:lnTo>
                    <a:pt x="68643" y="339001"/>
                  </a:lnTo>
                  <a:lnTo>
                    <a:pt x="48408" y="328764"/>
                  </a:lnTo>
                  <a:lnTo>
                    <a:pt x="39737" y="321121"/>
                  </a:lnTo>
                  <a:lnTo>
                    <a:pt x="30102" y="300150"/>
                  </a:lnTo>
                  <a:lnTo>
                    <a:pt x="27533" y="288007"/>
                  </a:lnTo>
                  <a:lnTo>
                    <a:pt x="28160" y="277572"/>
                  </a:lnTo>
                  <a:lnTo>
                    <a:pt x="35095" y="259738"/>
                  </a:lnTo>
                  <a:lnTo>
                    <a:pt x="52154" y="236544"/>
                  </a:lnTo>
                  <a:lnTo>
                    <a:pt x="71495" y="228245"/>
                  </a:lnTo>
                  <a:lnTo>
                    <a:pt x="94520" y="225727"/>
                  </a:lnTo>
                  <a:lnTo>
                    <a:pt x="148529" y="236649"/>
                  </a:lnTo>
                  <a:lnTo>
                    <a:pt x="211889" y="256789"/>
                  </a:lnTo>
                  <a:lnTo>
                    <a:pt x="264550" y="2637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715518" y="3464204"/>
              <a:ext cx="204352" cy="312980"/>
            </a:xfrm>
            <a:custGeom>
              <a:avLst/>
              <a:gdLst/>
              <a:ahLst/>
              <a:cxnLst/>
              <a:rect l="0" t="0" r="0" b="0"/>
              <a:pathLst>
                <a:path w="204352" h="312980">
                  <a:moveTo>
                    <a:pt x="158969" y="0"/>
                  </a:moveTo>
                  <a:lnTo>
                    <a:pt x="121491" y="8334"/>
                  </a:lnTo>
                  <a:lnTo>
                    <a:pt x="70067" y="10095"/>
                  </a:lnTo>
                  <a:lnTo>
                    <a:pt x="28772" y="10400"/>
                  </a:lnTo>
                  <a:lnTo>
                    <a:pt x="18359" y="13953"/>
                  </a:lnTo>
                  <a:lnTo>
                    <a:pt x="3668" y="27258"/>
                  </a:lnTo>
                  <a:lnTo>
                    <a:pt x="453" y="35720"/>
                  </a:lnTo>
                  <a:lnTo>
                    <a:pt x="0" y="54480"/>
                  </a:lnTo>
                  <a:lnTo>
                    <a:pt x="12357" y="113860"/>
                  </a:lnTo>
                  <a:lnTo>
                    <a:pt x="15604" y="125040"/>
                  </a:lnTo>
                  <a:lnTo>
                    <a:pt x="21278" y="131323"/>
                  </a:lnTo>
                  <a:lnTo>
                    <a:pt x="28571" y="134342"/>
                  </a:lnTo>
                  <a:lnTo>
                    <a:pt x="46032" y="134577"/>
                  </a:lnTo>
                  <a:lnTo>
                    <a:pt x="101766" y="127658"/>
                  </a:lnTo>
                  <a:lnTo>
                    <a:pt x="136560" y="132321"/>
                  </a:lnTo>
                  <a:lnTo>
                    <a:pt x="163508" y="146701"/>
                  </a:lnTo>
                  <a:lnTo>
                    <a:pt x="186310" y="171369"/>
                  </a:lnTo>
                  <a:lnTo>
                    <a:pt x="202295" y="200905"/>
                  </a:lnTo>
                  <a:lnTo>
                    <a:pt x="204351" y="221482"/>
                  </a:lnTo>
                  <a:lnTo>
                    <a:pt x="196139" y="263289"/>
                  </a:lnTo>
                  <a:lnTo>
                    <a:pt x="183678" y="281184"/>
                  </a:lnTo>
                  <a:lnTo>
                    <a:pt x="166441" y="295766"/>
                  </a:lnTo>
                  <a:lnTo>
                    <a:pt x="147082" y="306147"/>
                  </a:lnTo>
                  <a:lnTo>
                    <a:pt x="110863" y="312979"/>
                  </a:lnTo>
                  <a:lnTo>
                    <a:pt x="53684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959740" y="3516847"/>
              <a:ext cx="248816" cy="249830"/>
            </a:xfrm>
            <a:custGeom>
              <a:avLst/>
              <a:gdLst/>
              <a:ahLst/>
              <a:cxnLst/>
              <a:rect l="0" t="0" r="0" b="0"/>
              <a:pathLst>
                <a:path w="248816" h="249830">
                  <a:moveTo>
                    <a:pt x="83203" y="0"/>
                  </a:moveTo>
                  <a:lnTo>
                    <a:pt x="60846" y="0"/>
                  </a:lnTo>
                  <a:lnTo>
                    <a:pt x="43631" y="6239"/>
                  </a:lnTo>
                  <a:lnTo>
                    <a:pt x="35764" y="11178"/>
                  </a:lnTo>
                  <a:lnTo>
                    <a:pt x="23904" y="26025"/>
                  </a:lnTo>
                  <a:lnTo>
                    <a:pt x="6759" y="64152"/>
                  </a:lnTo>
                  <a:lnTo>
                    <a:pt x="0" y="127395"/>
                  </a:lnTo>
                  <a:lnTo>
                    <a:pt x="1770" y="152546"/>
                  </a:lnTo>
                  <a:lnTo>
                    <a:pt x="28343" y="200950"/>
                  </a:lnTo>
                  <a:lnTo>
                    <a:pt x="48491" y="226307"/>
                  </a:lnTo>
                  <a:lnTo>
                    <a:pt x="74867" y="243049"/>
                  </a:lnTo>
                  <a:lnTo>
                    <a:pt x="110499" y="249829"/>
                  </a:lnTo>
                  <a:lnTo>
                    <a:pt x="145103" y="246248"/>
                  </a:lnTo>
                  <a:lnTo>
                    <a:pt x="163746" y="237735"/>
                  </a:lnTo>
                  <a:lnTo>
                    <a:pt x="225413" y="192764"/>
                  </a:lnTo>
                  <a:lnTo>
                    <a:pt x="242062" y="166299"/>
                  </a:lnTo>
                  <a:lnTo>
                    <a:pt x="248815" y="130642"/>
                  </a:lnTo>
                  <a:lnTo>
                    <a:pt x="245227" y="96030"/>
                  </a:lnTo>
                  <a:lnTo>
                    <a:pt x="236712" y="77385"/>
                  </a:lnTo>
                  <a:lnTo>
                    <a:pt x="191739" y="24782"/>
                  </a:lnTo>
                  <a:lnTo>
                    <a:pt x="165274" y="9162"/>
                  </a:lnTo>
                  <a:lnTo>
                    <a:pt x="1253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379855" y="3580018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63171" y="0"/>
                  </a:moveTo>
                  <a:lnTo>
                    <a:pt x="28424" y="37086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327212" y="3558961"/>
              <a:ext cx="105286" cy="94757"/>
            </a:xfrm>
            <a:custGeom>
              <a:avLst/>
              <a:gdLst/>
              <a:ahLst/>
              <a:cxnLst/>
              <a:rect l="0" t="0" r="0" b="0"/>
              <a:pathLst>
                <a:path w="105286" h="94757">
                  <a:moveTo>
                    <a:pt x="0" y="0"/>
                  </a:moveTo>
                  <a:lnTo>
                    <a:pt x="58563" y="49498"/>
                  </a:lnTo>
                  <a:lnTo>
                    <a:pt x="91493" y="86370"/>
                  </a:lnTo>
                  <a:lnTo>
                    <a:pt x="105285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4665957" y="3403316"/>
            <a:ext cx="1941874" cy="485216"/>
            <a:chOff x="4665957" y="3403316"/>
            <a:chExt cx="1941874" cy="485216"/>
          </a:xfrm>
        </p:grpSpPr>
        <p:sp>
          <p:nvSpPr>
            <p:cNvPr id="76" name="Freeform 75"/>
            <p:cNvSpPr/>
            <p:nvPr/>
          </p:nvSpPr>
          <p:spPr>
            <a:xfrm>
              <a:off x="4665957" y="3495790"/>
              <a:ext cx="320334" cy="312973"/>
            </a:xfrm>
            <a:custGeom>
              <a:avLst/>
              <a:gdLst/>
              <a:ahLst/>
              <a:cxnLst/>
              <a:rect l="0" t="0" r="0" b="0"/>
              <a:pathLst>
                <a:path w="320334" h="312973">
                  <a:moveTo>
                    <a:pt x="156095" y="0"/>
                  </a:moveTo>
                  <a:lnTo>
                    <a:pt x="92667" y="17958"/>
                  </a:lnTo>
                  <a:lnTo>
                    <a:pt x="62432" y="29367"/>
                  </a:lnTo>
                  <a:lnTo>
                    <a:pt x="23340" y="60294"/>
                  </a:lnTo>
                  <a:lnTo>
                    <a:pt x="7446" y="86495"/>
                  </a:lnTo>
                  <a:lnTo>
                    <a:pt x="0" y="135195"/>
                  </a:lnTo>
                  <a:lnTo>
                    <a:pt x="1649" y="186755"/>
                  </a:lnTo>
                  <a:lnTo>
                    <a:pt x="12847" y="220282"/>
                  </a:lnTo>
                  <a:lnTo>
                    <a:pt x="45507" y="272463"/>
                  </a:lnTo>
                  <a:lnTo>
                    <a:pt x="73415" y="295719"/>
                  </a:lnTo>
                  <a:lnTo>
                    <a:pt x="93612" y="306126"/>
                  </a:lnTo>
                  <a:lnTo>
                    <a:pt x="130302" y="312972"/>
                  </a:lnTo>
                  <a:lnTo>
                    <a:pt x="183452" y="306880"/>
                  </a:lnTo>
                  <a:lnTo>
                    <a:pt x="206858" y="300948"/>
                  </a:lnTo>
                  <a:lnTo>
                    <a:pt x="239766" y="279852"/>
                  </a:lnTo>
                  <a:lnTo>
                    <a:pt x="281439" y="239378"/>
                  </a:lnTo>
                  <a:lnTo>
                    <a:pt x="310315" y="193904"/>
                  </a:lnTo>
                  <a:lnTo>
                    <a:pt x="320333" y="153639"/>
                  </a:lnTo>
                  <a:lnTo>
                    <a:pt x="317712" y="117662"/>
                  </a:lnTo>
                  <a:lnTo>
                    <a:pt x="306303" y="95578"/>
                  </a:lnTo>
                  <a:lnTo>
                    <a:pt x="275972" y="58394"/>
                  </a:lnTo>
                  <a:lnTo>
                    <a:pt x="232062" y="32805"/>
                  </a:lnTo>
                  <a:lnTo>
                    <a:pt x="208737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095792" y="371688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212851" y="3495790"/>
              <a:ext cx="284076" cy="269778"/>
            </a:xfrm>
            <a:custGeom>
              <a:avLst/>
              <a:gdLst/>
              <a:ahLst/>
              <a:cxnLst/>
              <a:rect l="0" t="0" r="0" b="0"/>
              <a:pathLst>
                <a:path w="284076" h="269778">
                  <a:moveTo>
                    <a:pt x="104040" y="0"/>
                  </a:moveTo>
                  <a:lnTo>
                    <a:pt x="81683" y="0"/>
                  </a:lnTo>
                  <a:lnTo>
                    <a:pt x="64468" y="6239"/>
                  </a:lnTo>
                  <a:lnTo>
                    <a:pt x="12942" y="49498"/>
                  </a:lnTo>
                  <a:lnTo>
                    <a:pt x="5060" y="69572"/>
                  </a:lnTo>
                  <a:lnTo>
                    <a:pt x="0" y="120587"/>
                  </a:lnTo>
                  <a:lnTo>
                    <a:pt x="4713" y="161811"/>
                  </a:lnTo>
                  <a:lnTo>
                    <a:pt x="13492" y="183440"/>
                  </a:lnTo>
                  <a:lnTo>
                    <a:pt x="58663" y="238290"/>
                  </a:lnTo>
                  <a:lnTo>
                    <a:pt x="85136" y="259597"/>
                  </a:lnTo>
                  <a:lnTo>
                    <a:pt x="108116" y="267455"/>
                  </a:lnTo>
                  <a:lnTo>
                    <a:pt x="135098" y="269777"/>
                  </a:lnTo>
                  <a:lnTo>
                    <a:pt x="193840" y="261736"/>
                  </a:lnTo>
                  <a:lnTo>
                    <a:pt x="216481" y="254367"/>
                  </a:lnTo>
                  <a:lnTo>
                    <a:pt x="257551" y="223905"/>
                  </a:lnTo>
                  <a:lnTo>
                    <a:pt x="279246" y="197753"/>
                  </a:lnTo>
                  <a:lnTo>
                    <a:pt x="284075" y="174848"/>
                  </a:lnTo>
                  <a:lnTo>
                    <a:pt x="277642" y="127604"/>
                  </a:lnTo>
                  <a:lnTo>
                    <a:pt x="256701" y="85647"/>
                  </a:lnTo>
                  <a:lnTo>
                    <a:pt x="223131" y="46272"/>
                  </a:lnTo>
                  <a:lnTo>
                    <a:pt x="196648" y="30348"/>
                  </a:lnTo>
                  <a:lnTo>
                    <a:pt x="156258" y="15656"/>
                  </a:lnTo>
                  <a:lnTo>
                    <a:pt x="114568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771812" y="3474733"/>
              <a:ext cx="71505" cy="294799"/>
            </a:xfrm>
            <a:custGeom>
              <a:avLst/>
              <a:gdLst/>
              <a:ahLst/>
              <a:cxnLst/>
              <a:rect l="0" t="0" r="0" b="0"/>
              <a:pathLst>
                <a:path w="71505" h="294799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4678" y="134566"/>
                  </a:lnTo>
                  <a:lnTo>
                    <a:pt x="19961" y="174662"/>
                  </a:lnTo>
                  <a:lnTo>
                    <a:pt x="42417" y="231057"/>
                  </a:lnTo>
                  <a:lnTo>
                    <a:pt x="60842" y="277955"/>
                  </a:lnTo>
                  <a:lnTo>
                    <a:pt x="71504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568393" y="3485261"/>
              <a:ext cx="222281" cy="182549"/>
            </a:xfrm>
            <a:custGeom>
              <a:avLst/>
              <a:gdLst/>
              <a:ahLst/>
              <a:cxnLst/>
              <a:rect l="0" t="0" r="0" b="0"/>
              <a:pathLst>
                <a:path w="222281" h="182549">
                  <a:moveTo>
                    <a:pt x="222280" y="147399"/>
                  </a:moveTo>
                  <a:lnTo>
                    <a:pt x="179589" y="150519"/>
                  </a:lnTo>
                  <a:lnTo>
                    <a:pt x="120212" y="165358"/>
                  </a:lnTo>
                  <a:lnTo>
                    <a:pt x="64776" y="182548"/>
                  </a:lnTo>
                  <a:lnTo>
                    <a:pt x="27304" y="181860"/>
                  </a:lnTo>
                  <a:lnTo>
                    <a:pt x="17427" y="177392"/>
                  </a:lnTo>
                  <a:lnTo>
                    <a:pt x="3333" y="163069"/>
                  </a:lnTo>
                  <a:lnTo>
                    <a:pt x="276" y="154336"/>
                  </a:lnTo>
                  <a:lnTo>
                    <a:pt x="0" y="135274"/>
                  </a:lnTo>
                  <a:lnTo>
                    <a:pt x="12479" y="72566"/>
                  </a:lnTo>
                  <a:lnTo>
                    <a:pt x="19347" y="34369"/>
                  </a:lnTo>
                  <a:lnTo>
                    <a:pt x="2223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011772" y="3580018"/>
              <a:ext cx="73700" cy="105286"/>
            </a:xfrm>
            <a:custGeom>
              <a:avLst/>
              <a:gdLst/>
              <a:ahLst/>
              <a:cxnLst/>
              <a:rect l="0" t="0" r="0" b="0"/>
              <a:pathLst>
                <a:path w="73700" h="105286">
                  <a:moveTo>
                    <a:pt x="73699" y="0"/>
                  </a:moveTo>
                  <a:lnTo>
                    <a:pt x="24201" y="5508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990715" y="3558961"/>
              <a:ext cx="136871" cy="147400"/>
            </a:xfrm>
            <a:custGeom>
              <a:avLst/>
              <a:gdLst/>
              <a:ahLst/>
              <a:cxnLst/>
              <a:rect l="0" t="0" r="0" b="0"/>
              <a:pathLst>
                <a:path w="136871" h="147400">
                  <a:moveTo>
                    <a:pt x="0" y="0"/>
                  </a:moveTo>
                  <a:lnTo>
                    <a:pt x="63333" y="63333"/>
                  </a:lnTo>
                  <a:lnTo>
                    <a:pt x="118159" y="125395"/>
                  </a:lnTo>
                  <a:lnTo>
                    <a:pt x="13687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253927" y="3403316"/>
              <a:ext cx="353904" cy="485216"/>
            </a:xfrm>
            <a:custGeom>
              <a:avLst/>
              <a:gdLst/>
              <a:ahLst/>
              <a:cxnLst/>
              <a:rect l="0" t="0" r="0" b="0"/>
              <a:pathLst>
                <a:path w="353904" h="485216">
                  <a:moveTo>
                    <a:pt x="0" y="50360"/>
                  </a:moveTo>
                  <a:lnTo>
                    <a:pt x="5589" y="33592"/>
                  </a:lnTo>
                  <a:lnTo>
                    <a:pt x="17692" y="22240"/>
                  </a:lnTo>
                  <a:lnTo>
                    <a:pt x="54058" y="5421"/>
                  </a:lnTo>
                  <a:lnTo>
                    <a:pt x="90237" y="0"/>
                  </a:lnTo>
                  <a:lnTo>
                    <a:pt x="149923" y="9471"/>
                  </a:lnTo>
                  <a:lnTo>
                    <a:pt x="174257" y="16979"/>
                  </a:lnTo>
                  <a:lnTo>
                    <a:pt x="192872" y="28115"/>
                  </a:lnTo>
                  <a:lnTo>
                    <a:pt x="205824" y="43983"/>
                  </a:lnTo>
                  <a:lnTo>
                    <a:pt x="214309" y="63903"/>
                  </a:lnTo>
                  <a:lnTo>
                    <a:pt x="218081" y="88354"/>
                  </a:lnTo>
                  <a:lnTo>
                    <a:pt x="213518" y="108580"/>
                  </a:lnTo>
                  <a:lnTo>
                    <a:pt x="202522" y="125369"/>
                  </a:lnTo>
                  <a:lnTo>
                    <a:pt x="156868" y="162374"/>
                  </a:lnTo>
                  <a:lnTo>
                    <a:pt x="154881" y="167150"/>
                  </a:lnTo>
                  <a:lnTo>
                    <a:pt x="158237" y="170334"/>
                  </a:lnTo>
                  <a:lnTo>
                    <a:pt x="219855" y="187595"/>
                  </a:lnTo>
                  <a:lnTo>
                    <a:pt x="241603" y="196751"/>
                  </a:lnTo>
                  <a:lnTo>
                    <a:pt x="294725" y="241127"/>
                  </a:lnTo>
                  <a:lnTo>
                    <a:pt x="335978" y="304133"/>
                  </a:lnTo>
                  <a:lnTo>
                    <a:pt x="348195" y="332774"/>
                  </a:lnTo>
                  <a:lnTo>
                    <a:pt x="353903" y="380613"/>
                  </a:lnTo>
                  <a:lnTo>
                    <a:pt x="351093" y="410438"/>
                  </a:lnTo>
                  <a:lnTo>
                    <a:pt x="339706" y="433053"/>
                  </a:lnTo>
                  <a:lnTo>
                    <a:pt x="303799" y="466635"/>
                  </a:lnTo>
                  <a:lnTo>
                    <a:pt x="267699" y="483056"/>
                  </a:lnTo>
                  <a:lnTo>
                    <a:pt x="244150" y="485215"/>
                  </a:lnTo>
                  <a:lnTo>
                    <a:pt x="181370" y="481278"/>
                  </a:lnTo>
                  <a:lnTo>
                    <a:pt x="126121" y="467539"/>
                  </a:lnTo>
                  <a:lnTo>
                    <a:pt x="73700" y="4504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2661538" y="4371300"/>
            <a:ext cx="2379878" cy="389556"/>
            <a:chOff x="2661538" y="4371300"/>
            <a:chExt cx="2379878" cy="389556"/>
          </a:xfrm>
        </p:grpSpPr>
        <p:sp>
          <p:nvSpPr>
            <p:cNvPr id="85" name="Freeform 84"/>
            <p:cNvSpPr/>
            <p:nvPr/>
          </p:nvSpPr>
          <p:spPr>
            <a:xfrm>
              <a:off x="2819465" y="4508171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3293" y="27556"/>
                  </a:lnTo>
                  <a:lnTo>
                    <a:pt x="651" y="83778"/>
                  </a:lnTo>
                  <a:lnTo>
                    <a:pt x="129" y="140291"/>
                  </a:lnTo>
                  <a:lnTo>
                    <a:pt x="26" y="19417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661538" y="4445000"/>
              <a:ext cx="284270" cy="73700"/>
            </a:xfrm>
            <a:custGeom>
              <a:avLst/>
              <a:gdLst/>
              <a:ahLst/>
              <a:cxnLst/>
              <a:rect l="0" t="0" r="0" b="0"/>
              <a:pathLst>
                <a:path w="284270" h="73700">
                  <a:moveTo>
                    <a:pt x="284269" y="0"/>
                  </a:moveTo>
                  <a:lnTo>
                    <a:pt x="223159" y="17958"/>
                  </a:lnTo>
                  <a:lnTo>
                    <a:pt x="163138" y="35149"/>
                  </a:lnTo>
                  <a:lnTo>
                    <a:pt x="108437" y="49143"/>
                  </a:lnTo>
                  <a:lnTo>
                    <a:pt x="52572" y="6317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703652" y="4729269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194067" y="0"/>
                  </a:lnTo>
                  <a:lnTo>
                    <a:pt x="134351" y="11453"/>
                  </a:lnTo>
                  <a:lnTo>
                    <a:pt x="80221" y="24749"/>
                  </a:lnTo>
                  <a:lnTo>
                    <a:pt x="21912" y="3023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971804" y="4639107"/>
              <a:ext cx="121403" cy="79635"/>
            </a:xfrm>
            <a:custGeom>
              <a:avLst/>
              <a:gdLst/>
              <a:ahLst/>
              <a:cxnLst/>
              <a:rect l="0" t="0" r="0" b="0"/>
              <a:pathLst>
                <a:path w="121403" h="79635">
                  <a:moveTo>
                    <a:pt x="5589" y="26991"/>
                  </a:moveTo>
                  <a:lnTo>
                    <a:pt x="0" y="43759"/>
                  </a:lnTo>
                  <a:lnTo>
                    <a:pt x="375" y="61349"/>
                  </a:lnTo>
                  <a:lnTo>
                    <a:pt x="2113" y="70953"/>
                  </a:lnTo>
                  <a:lnTo>
                    <a:pt x="3272" y="72677"/>
                  </a:lnTo>
                  <a:lnTo>
                    <a:pt x="10873" y="35448"/>
                  </a:lnTo>
                  <a:lnTo>
                    <a:pt x="25742" y="10910"/>
                  </a:lnTo>
                  <a:lnTo>
                    <a:pt x="34232" y="5742"/>
                  </a:lnTo>
                  <a:lnTo>
                    <a:pt x="56144" y="0"/>
                  </a:lnTo>
                  <a:lnTo>
                    <a:pt x="66198" y="1978"/>
                  </a:lnTo>
                  <a:lnTo>
                    <a:pt x="83609" y="13534"/>
                  </a:lnTo>
                  <a:lnTo>
                    <a:pt x="105445" y="48380"/>
                  </a:lnTo>
                  <a:lnTo>
                    <a:pt x="121402" y="796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187963" y="4508171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9065" y="159756"/>
                  </a:lnTo>
                  <a:lnTo>
                    <a:pt x="18669" y="213713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103735" y="4581870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99311" y="0"/>
                  </a:lnTo>
                  <a:lnTo>
                    <a:pt x="4024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269067" y="4570609"/>
              <a:ext cx="118938" cy="143794"/>
            </a:xfrm>
            <a:custGeom>
              <a:avLst/>
              <a:gdLst/>
              <a:ahLst/>
              <a:cxnLst/>
              <a:rect l="0" t="0" r="0" b="0"/>
              <a:pathLst>
                <a:path w="118938" h="143794">
                  <a:moveTo>
                    <a:pt x="3124" y="63904"/>
                  </a:moveTo>
                  <a:lnTo>
                    <a:pt x="45815" y="67023"/>
                  </a:lnTo>
                  <a:lnTo>
                    <a:pt x="67721" y="69970"/>
                  </a:lnTo>
                  <a:lnTo>
                    <a:pt x="93055" y="67379"/>
                  </a:lnTo>
                  <a:lnTo>
                    <a:pt x="102852" y="62712"/>
                  </a:lnTo>
                  <a:lnTo>
                    <a:pt x="116858" y="48166"/>
                  </a:lnTo>
                  <a:lnTo>
                    <a:pt x="118721" y="40544"/>
                  </a:lnTo>
                  <a:lnTo>
                    <a:pt x="117623" y="33123"/>
                  </a:lnTo>
                  <a:lnTo>
                    <a:pt x="110165" y="18638"/>
                  </a:lnTo>
                  <a:lnTo>
                    <a:pt x="99051" y="4401"/>
                  </a:lnTo>
                  <a:lnTo>
                    <a:pt x="91641" y="839"/>
                  </a:lnTo>
                  <a:lnTo>
                    <a:pt x="74050" y="0"/>
                  </a:lnTo>
                  <a:lnTo>
                    <a:pt x="44416" y="6105"/>
                  </a:lnTo>
                  <a:lnTo>
                    <a:pt x="18998" y="20912"/>
                  </a:lnTo>
                  <a:lnTo>
                    <a:pt x="7060" y="36607"/>
                  </a:lnTo>
                  <a:lnTo>
                    <a:pt x="2238" y="45706"/>
                  </a:lnTo>
                  <a:lnTo>
                    <a:pt x="0" y="65175"/>
                  </a:lnTo>
                  <a:lnTo>
                    <a:pt x="4075" y="85526"/>
                  </a:lnTo>
                  <a:lnTo>
                    <a:pt x="13685" y="106269"/>
                  </a:lnTo>
                  <a:lnTo>
                    <a:pt x="37838" y="132088"/>
                  </a:lnTo>
                  <a:lnTo>
                    <a:pt x="60277" y="141001"/>
                  </a:lnTo>
                  <a:lnTo>
                    <a:pt x="83507" y="143793"/>
                  </a:lnTo>
                  <a:lnTo>
                    <a:pt x="118937" y="1376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451175" y="4581870"/>
              <a:ext cx="105286" cy="119495"/>
            </a:xfrm>
            <a:custGeom>
              <a:avLst/>
              <a:gdLst/>
              <a:ahLst/>
              <a:cxnLst/>
              <a:rect l="0" t="0" r="0" b="0"/>
              <a:pathLst>
                <a:path w="105286" h="119495">
                  <a:moveTo>
                    <a:pt x="0" y="52643"/>
                  </a:moveTo>
                  <a:lnTo>
                    <a:pt x="9576" y="76689"/>
                  </a:lnTo>
                  <a:lnTo>
                    <a:pt x="35411" y="119494"/>
                  </a:lnTo>
                  <a:lnTo>
                    <a:pt x="32069" y="100656"/>
                  </a:lnTo>
                  <a:lnTo>
                    <a:pt x="22738" y="46444"/>
                  </a:lnTo>
                  <a:lnTo>
                    <a:pt x="28043" y="26101"/>
                  </a:lnTo>
                  <a:lnTo>
                    <a:pt x="32734" y="17401"/>
                  </a:lnTo>
                  <a:lnTo>
                    <a:pt x="40540" y="11601"/>
                  </a:lnTo>
                  <a:lnTo>
                    <a:pt x="71544" y="343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598574" y="4549657"/>
              <a:ext cx="136872" cy="173005"/>
            </a:xfrm>
            <a:custGeom>
              <a:avLst/>
              <a:gdLst/>
              <a:ahLst/>
              <a:cxnLst/>
              <a:rect l="0" t="0" r="0" b="0"/>
              <a:pathLst>
                <a:path w="136872" h="173005">
                  <a:moveTo>
                    <a:pt x="0" y="74327"/>
                  </a:moveTo>
                  <a:lnTo>
                    <a:pt x="17981" y="89968"/>
                  </a:lnTo>
                  <a:lnTo>
                    <a:pt x="34898" y="98046"/>
                  </a:lnTo>
                  <a:lnTo>
                    <a:pt x="57234" y="99297"/>
                  </a:lnTo>
                  <a:lnTo>
                    <a:pt x="80420" y="94783"/>
                  </a:lnTo>
                  <a:lnTo>
                    <a:pt x="98523" y="84979"/>
                  </a:lnTo>
                  <a:lnTo>
                    <a:pt x="104287" y="76749"/>
                  </a:lnTo>
                  <a:lnTo>
                    <a:pt x="110691" y="55127"/>
                  </a:lnTo>
                  <a:lnTo>
                    <a:pt x="108707" y="22234"/>
                  </a:lnTo>
                  <a:lnTo>
                    <a:pt x="104057" y="13862"/>
                  </a:lnTo>
                  <a:lnTo>
                    <a:pt x="89531" y="1440"/>
                  </a:lnTo>
                  <a:lnTo>
                    <a:pt x="80745" y="0"/>
                  </a:lnTo>
                  <a:lnTo>
                    <a:pt x="61623" y="4638"/>
                  </a:lnTo>
                  <a:lnTo>
                    <a:pt x="36716" y="20403"/>
                  </a:lnTo>
                  <a:lnTo>
                    <a:pt x="24897" y="36323"/>
                  </a:lnTo>
                  <a:lnTo>
                    <a:pt x="16915" y="56266"/>
                  </a:lnTo>
                  <a:lnTo>
                    <a:pt x="13591" y="92632"/>
                  </a:lnTo>
                  <a:lnTo>
                    <a:pt x="16959" y="115218"/>
                  </a:lnTo>
                  <a:lnTo>
                    <a:pt x="25475" y="133835"/>
                  </a:lnTo>
                  <a:lnTo>
                    <a:pt x="31021" y="142075"/>
                  </a:lnTo>
                  <a:lnTo>
                    <a:pt x="46543" y="154350"/>
                  </a:lnTo>
                  <a:lnTo>
                    <a:pt x="85103" y="171762"/>
                  </a:lnTo>
                  <a:lnTo>
                    <a:pt x="105674" y="173004"/>
                  </a:lnTo>
                  <a:lnTo>
                    <a:pt x="136871" y="1690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777361" y="4550285"/>
              <a:ext cx="121944" cy="145222"/>
            </a:xfrm>
            <a:custGeom>
              <a:avLst/>
              <a:gdLst/>
              <a:ahLst/>
              <a:cxnLst/>
              <a:rect l="0" t="0" r="0" b="0"/>
              <a:pathLst>
                <a:path w="121944" h="145222">
                  <a:moveTo>
                    <a:pt x="84426" y="0"/>
                  </a:moveTo>
                  <a:lnTo>
                    <a:pt x="41734" y="3119"/>
                  </a:lnTo>
                  <a:lnTo>
                    <a:pt x="31398" y="5589"/>
                  </a:lnTo>
                  <a:lnTo>
                    <a:pt x="13675" y="17691"/>
                  </a:lnTo>
                  <a:lnTo>
                    <a:pt x="5673" y="25832"/>
                  </a:lnTo>
                  <a:lnTo>
                    <a:pt x="1508" y="34769"/>
                  </a:lnTo>
                  <a:lnTo>
                    <a:pt x="0" y="54057"/>
                  </a:lnTo>
                  <a:lnTo>
                    <a:pt x="4745" y="61774"/>
                  </a:lnTo>
                  <a:lnTo>
                    <a:pt x="22496" y="73469"/>
                  </a:lnTo>
                  <a:lnTo>
                    <a:pt x="79274" y="89050"/>
                  </a:lnTo>
                  <a:lnTo>
                    <a:pt x="117073" y="107667"/>
                  </a:lnTo>
                  <a:lnTo>
                    <a:pt x="121399" y="113892"/>
                  </a:lnTo>
                  <a:lnTo>
                    <a:pt x="121943" y="121551"/>
                  </a:lnTo>
                  <a:lnTo>
                    <a:pt x="119965" y="130167"/>
                  </a:lnTo>
                  <a:lnTo>
                    <a:pt x="113968" y="135911"/>
                  </a:lnTo>
                  <a:lnTo>
                    <a:pt x="94826" y="142293"/>
                  </a:lnTo>
                  <a:lnTo>
                    <a:pt x="46749" y="145221"/>
                  </a:lnTo>
                  <a:lnTo>
                    <a:pt x="10726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940426" y="4466057"/>
              <a:ext cx="68761" cy="221099"/>
            </a:xfrm>
            <a:custGeom>
              <a:avLst/>
              <a:gdLst/>
              <a:ahLst/>
              <a:cxnLst/>
              <a:rect l="0" t="0" r="0" b="0"/>
              <a:pathLst>
                <a:path w="68761" h="221099">
                  <a:moveTo>
                    <a:pt x="5589" y="0"/>
                  </a:moveTo>
                  <a:lnTo>
                    <a:pt x="0" y="16767"/>
                  </a:lnTo>
                  <a:lnTo>
                    <a:pt x="2113" y="49551"/>
                  </a:lnTo>
                  <a:lnTo>
                    <a:pt x="19703" y="107997"/>
                  </a:lnTo>
                  <a:lnTo>
                    <a:pt x="43279" y="167426"/>
                  </a:lnTo>
                  <a:lnTo>
                    <a:pt x="58051" y="204127"/>
                  </a:lnTo>
                  <a:lnTo>
                    <a:pt x="6876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882844" y="4518699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67725" y="5589"/>
                  </a:lnTo>
                  <a:lnTo>
                    <a:pt x="17367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188170" y="4560813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1008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188170" y="4613455"/>
              <a:ext cx="94757" cy="21059"/>
            </a:xfrm>
            <a:custGeom>
              <a:avLst/>
              <a:gdLst/>
              <a:ahLst/>
              <a:cxnLst/>
              <a:rect l="0" t="0" r="0" b="0"/>
              <a:pathLst>
                <a:path w="94757" h="21059">
                  <a:moveTo>
                    <a:pt x="94756" y="0"/>
                  </a:moveTo>
                  <a:lnTo>
                    <a:pt x="52065" y="3120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449851" y="4402886"/>
              <a:ext cx="138433" cy="165356"/>
            </a:xfrm>
            <a:custGeom>
              <a:avLst/>
              <a:gdLst/>
              <a:ahLst/>
              <a:cxnLst/>
              <a:rect l="0" t="0" r="0" b="0"/>
              <a:pathLst>
                <a:path w="138433" h="165356">
                  <a:moveTo>
                    <a:pt x="96288" y="0"/>
                  </a:moveTo>
                  <a:lnTo>
                    <a:pt x="58810" y="8333"/>
                  </a:lnTo>
                  <a:lnTo>
                    <a:pt x="36348" y="11892"/>
                  </a:lnTo>
                  <a:lnTo>
                    <a:pt x="18565" y="21273"/>
                  </a:lnTo>
                  <a:lnTo>
                    <a:pt x="5982" y="36360"/>
                  </a:lnTo>
                  <a:lnTo>
                    <a:pt x="989" y="45297"/>
                  </a:lnTo>
                  <a:lnTo>
                    <a:pt x="0" y="53595"/>
                  </a:lnTo>
                  <a:lnTo>
                    <a:pt x="5140" y="69053"/>
                  </a:lnTo>
                  <a:lnTo>
                    <a:pt x="12126" y="74112"/>
                  </a:lnTo>
                  <a:lnTo>
                    <a:pt x="44315" y="81230"/>
                  </a:lnTo>
                  <a:lnTo>
                    <a:pt x="82318" y="85679"/>
                  </a:lnTo>
                  <a:lnTo>
                    <a:pt x="115156" y="100776"/>
                  </a:lnTo>
                  <a:lnTo>
                    <a:pt x="132360" y="113419"/>
                  </a:lnTo>
                  <a:lnTo>
                    <a:pt x="136714" y="121236"/>
                  </a:lnTo>
                  <a:lnTo>
                    <a:pt x="138432" y="139280"/>
                  </a:lnTo>
                  <a:lnTo>
                    <a:pt x="133742" y="146666"/>
                  </a:lnTo>
                  <a:lnTo>
                    <a:pt x="116054" y="157991"/>
                  </a:lnTo>
                  <a:lnTo>
                    <a:pt x="79788" y="165355"/>
                  </a:lnTo>
                  <a:lnTo>
                    <a:pt x="62439" y="163958"/>
                  </a:lnTo>
                  <a:lnTo>
                    <a:pt x="43646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472440" y="4371300"/>
              <a:ext cx="63172" cy="200043"/>
            </a:xfrm>
            <a:custGeom>
              <a:avLst/>
              <a:gdLst/>
              <a:ahLst/>
              <a:cxnLst/>
              <a:rect l="0" t="0" r="0" b="0"/>
              <a:pathLst>
                <a:path w="63172" h="200043">
                  <a:moveTo>
                    <a:pt x="0" y="0"/>
                  </a:moveTo>
                  <a:lnTo>
                    <a:pt x="17958" y="61111"/>
                  </a:lnTo>
                  <a:lnTo>
                    <a:pt x="35148" y="121132"/>
                  </a:lnTo>
                  <a:lnTo>
                    <a:pt x="52649" y="175179"/>
                  </a:lnTo>
                  <a:lnTo>
                    <a:pt x="63171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640896" y="4439410"/>
              <a:ext cx="184701" cy="208892"/>
            </a:xfrm>
            <a:custGeom>
              <a:avLst/>
              <a:gdLst/>
              <a:ahLst/>
              <a:cxnLst/>
              <a:rect l="0" t="0" r="0" b="0"/>
              <a:pathLst>
                <a:path w="184701" h="208892">
                  <a:moveTo>
                    <a:pt x="0" y="5590"/>
                  </a:moveTo>
                  <a:lnTo>
                    <a:pt x="16767" y="0"/>
                  </a:lnTo>
                  <a:lnTo>
                    <a:pt x="49551" y="2114"/>
                  </a:lnTo>
                  <a:lnTo>
                    <a:pt x="100211" y="14478"/>
                  </a:lnTo>
                  <a:lnTo>
                    <a:pt x="119018" y="25528"/>
                  </a:lnTo>
                  <a:lnTo>
                    <a:pt x="123799" y="32920"/>
                  </a:lnTo>
                  <a:lnTo>
                    <a:pt x="125991" y="50492"/>
                  </a:lnTo>
                  <a:lnTo>
                    <a:pt x="122598" y="58921"/>
                  </a:lnTo>
                  <a:lnTo>
                    <a:pt x="109470" y="74526"/>
                  </a:lnTo>
                  <a:lnTo>
                    <a:pt x="79465" y="92863"/>
                  </a:lnTo>
                  <a:lnTo>
                    <a:pt x="81052" y="93018"/>
                  </a:lnTo>
                  <a:lnTo>
                    <a:pt x="114406" y="90450"/>
                  </a:lnTo>
                  <a:lnTo>
                    <a:pt x="146982" y="95594"/>
                  </a:lnTo>
                  <a:lnTo>
                    <a:pt x="173271" y="110116"/>
                  </a:lnTo>
                  <a:lnTo>
                    <a:pt x="178685" y="118558"/>
                  </a:lnTo>
                  <a:lnTo>
                    <a:pt x="184700" y="140416"/>
                  </a:lnTo>
                  <a:lnTo>
                    <a:pt x="183965" y="150456"/>
                  </a:lnTo>
                  <a:lnTo>
                    <a:pt x="176908" y="167851"/>
                  </a:lnTo>
                  <a:lnTo>
                    <a:pt x="159781" y="190797"/>
                  </a:lnTo>
                  <a:lnTo>
                    <a:pt x="134300" y="206825"/>
                  </a:lnTo>
                  <a:lnTo>
                    <a:pt x="111551" y="208891"/>
                  </a:lnTo>
                  <a:lnTo>
                    <a:pt x="90522" y="205910"/>
                  </a:lnTo>
                  <a:lnTo>
                    <a:pt x="84915" y="203477"/>
                  </a:lnTo>
                  <a:lnTo>
                    <a:pt x="73699" y="1951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847480" y="4445000"/>
              <a:ext cx="193936" cy="198554"/>
            </a:xfrm>
            <a:custGeom>
              <a:avLst/>
              <a:gdLst/>
              <a:ahLst/>
              <a:cxnLst/>
              <a:rect l="0" t="0" r="0" b="0"/>
              <a:pathLst>
                <a:path w="193936" h="198554">
                  <a:moveTo>
                    <a:pt x="46099" y="10528"/>
                  </a:moveTo>
                  <a:lnTo>
                    <a:pt x="29332" y="16118"/>
                  </a:lnTo>
                  <a:lnTo>
                    <a:pt x="17980" y="28220"/>
                  </a:lnTo>
                  <a:lnTo>
                    <a:pt x="1160" y="64585"/>
                  </a:lnTo>
                  <a:lnTo>
                    <a:pt x="0" y="87976"/>
                  </a:lnTo>
                  <a:lnTo>
                    <a:pt x="4554" y="112800"/>
                  </a:lnTo>
                  <a:lnTo>
                    <a:pt x="33061" y="168059"/>
                  </a:lnTo>
                  <a:lnTo>
                    <a:pt x="49663" y="183097"/>
                  </a:lnTo>
                  <a:lnTo>
                    <a:pt x="69910" y="192511"/>
                  </a:lnTo>
                  <a:lnTo>
                    <a:pt x="121036" y="198553"/>
                  </a:lnTo>
                  <a:lnTo>
                    <a:pt x="146085" y="197040"/>
                  </a:lnTo>
                  <a:lnTo>
                    <a:pt x="165017" y="188569"/>
                  </a:lnTo>
                  <a:lnTo>
                    <a:pt x="188829" y="170646"/>
                  </a:lnTo>
                  <a:lnTo>
                    <a:pt x="192725" y="162897"/>
                  </a:lnTo>
                  <a:lnTo>
                    <a:pt x="193935" y="144928"/>
                  </a:lnTo>
                  <a:lnTo>
                    <a:pt x="188038" y="115081"/>
                  </a:lnTo>
                  <a:lnTo>
                    <a:pt x="167160" y="74724"/>
                  </a:lnTo>
                  <a:lnTo>
                    <a:pt x="137387" y="43009"/>
                  </a:lnTo>
                  <a:lnTo>
                    <a:pt x="108243" y="24442"/>
                  </a:lnTo>
                  <a:lnTo>
                    <a:pt x="566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4086702" y="5377167"/>
            <a:ext cx="84229" cy="73700"/>
            <a:chOff x="4086702" y="5377167"/>
            <a:chExt cx="84229" cy="73700"/>
          </a:xfrm>
        </p:grpSpPr>
        <p:sp>
          <p:nvSpPr>
            <p:cNvPr id="104" name="Freeform 103"/>
            <p:cNvSpPr/>
            <p:nvPr/>
          </p:nvSpPr>
          <p:spPr>
            <a:xfrm>
              <a:off x="4086702" y="5377167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097230" y="5450866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4464985" y="5229767"/>
            <a:ext cx="935454" cy="339298"/>
            <a:chOff x="4464985" y="5229767"/>
            <a:chExt cx="935454" cy="339298"/>
          </a:xfrm>
        </p:grpSpPr>
        <p:sp>
          <p:nvSpPr>
            <p:cNvPr id="107" name="Freeform 106"/>
            <p:cNvSpPr/>
            <p:nvPr/>
          </p:nvSpPr>
          <p:spPr>
            <a:xfrm>
              <a:off x="4464985" y="5271882"/>
              <a:ext cx="198142" cy="192730"/>
            </a:xfrm>
            <a:custGeom>
              <a:avLst/>
              <a:gdLst/>
              <a:ahLst/>
              <a:cxnLst/>
              <a:rect l="0" t="0" r="0" b="0"/>
              <a:pathLst>
                <a:path w="198142" h="192730">
                  <a:moveTo>
                    <a:pt x="137613" y="0"/>
                  </a:moveTo>
                  <a:lnTo>
                    <a:pt x="115256" y="0"/>
                  </a:lnTo>
                  <a:lnTo>
                    <a:pt x="53271" y="23719"/>
                  </a:lnTo>
                  <a:lnTo>
                    <a:pt x="21766" y="40433"/>
                  </a:lnTo>
                  <a:lnTo>
                    <a:pt x="6967" y="56574"/>
                  </a:lnTo>
                  <a:lnTo>
                    <a:pt x="1383" y="65792"/>
                  </a:lnTo>
                  <a:lnTo>
                    <a:pt x="0" y="75447"/>
                  </a:lnTo>
                  <a:lnTo>
                    <a:pt x="4702" y="95533"/>
                  </a:lnTo>
                  <a:lnTo>
                    <a:pt x="11571" y="102293"/>
                  </a:lnTo>
                  <a:lnTo>
                    <a:pt x="31682" y="109804"/>
                  </a:lnTo>
                  <a:lnTo>
                    <a:pt x="53098" y="110023"/>
                  </a:lnTo>
                  <a:lnTo>
                    <a:pt x="113225" y="99843"/>
                  </a:lnTo>
                  <a:lnTo>
                    <a:pt x="168760" y="109926"/>
                  </a:lnTo>
                  <a:lnTo>
                    <a:pt x="195065" y="125247"/>
                  </a:lnTo>
                  <a:lnTo>
                    <a:pt x="198141" y="132631"/>
                  </a:lnTo>
                  <a:lnTo>
                    <a:pt x="197852" y="141063"/>
                  </a:lnTo>
                  <a:lnTo>
                    <a:pt x="195320" y="150194"/>
                  </a:lnTo>
                  <a:lnTo>
                    <a:pt x="190123" y="157451"/>
                  </a:lnTo>
                  <a:lnTo>
                    <a:pt x="174989" y="168634"/>
                  </a:lnTo>
                  <a:lnTo>
                    <a:pt x="116140" y="192729"/>
                  </a:lnTo>
                  <a:lnTo>
                    <a:pt x="61765" y="190745"/>
                  </a:lnTo>
                  <a:lnTo>
                    <a:pt x="42857" y="1895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507842" y="5229767"/>
              <a:ext cx="84229" cy="263214"/>
            </a:xfrm>
            <a:custGeom>
              <a:avLst/>
              <a:gdLst/>
              <a:ahLst/>
              <a:cxnLst/>
              <a:rect l="0" t="0" r="0" b="0"/>
              <a:pathLst>
                <a:path w="84229" h="263214">
                  <a:moveTo>
                    <a:pt x="0" y="0"/>
                  </a:moveTo>
                  <a:lnTo>
                    <a:pt x="23719" y="43963"/>
                  </a:lnTo>
                  <a:lnTo>
                    <a:pt x="33669" y="103334"/>
                  </a:lnTo>
                  <a:lnTo>
                    <a:pt x="49407" y="164907"/>
                  </a:lnTo>
                  <a:lnTo>
                    <a:pt x="66716" y="226221"/>
                  </a:lnTo>
                  <a:lnTo>
                    <a:pt x="84228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707883" y="5319961"/>
              <a:ext cx="284271" cy="249104"/>
            </a:xfrm>
            <a:custGeom>
              <a:avLst/>
              <a:gdLst/>
              <a:ahLst/>
              <a:cxnLst/>
              <a:rect l="0" t="0" r="0" b="0"/>
              <a:pathLst>
                <a:path w="284271" h="249104">
                  <a:moveTo>
                    <a:pt x="0" y="15092"/>
                  </a:moveTo>
                  <a:lnTo>
                    <a:pt x="43963" y="437"/>
                  </a:lnTo>
                  <a:lnTo>
                    <a:pt x="63993" y="0"/>
                  </a:lnTo>
                  <a:lnTo>
                    <a:pt x="83423" y="4875"/>
                  </a:lnTo>
                  <a:lnTo>
                    <a:pt x="114961" y="27068"/>
                  </a:lnTo>
                  <a:lnTo>
                    <a:pt x="128303" y="41472"/>
                  </a:lnTo>
                  <a:lnTo>
                    <a:pt x="153974" y="99787"/>
                  </a:lnTo>
                  <a:lnTo>
                    <a:pt x="165249" y="144645"/>
                  </a:lnTo>
                  <a:lnTo>
                    <a:pt x="164386" y="181379"/>
                  </a:lnTo>
                  <a:lnTo>
                    <a:pt x="158458" y="203641"/>
                  </a:lnTo>
                  <a:lnTo>
                    <a:pt x="148025" y="225233"/>
                  </a:lnTo>
                  <a:lnTo>
                    <a:pt x="132469" y="240289"/>
                  </a:lnTo>
                  <a:lnTo>
                    <a:pt x="123408" y="245942"/>
                  </a:lnTo>
                  <a:lnTo>
                    <a:pt x="103981" y="249103"/>
                  </a:lnTo>
                  <a:lnTo>
                    <a:pt x="93887" y="248308"/>
                  </a:lnTo>
                  <a:lnTo>
                    <a:pt x="85988" y="244269"/>
                  </a:lnTo>
                  <a:lnTo>
                    <a:pt x="74092" y="230422"/>
                  </a:lnTo>
                  <a:lnTo>
                    <a:pt x="71621" y="221816"/>
                  </a:lnTo>
                  <a:lnTo>
                    <a:pt x="71996" y="202896"/>
                  </a:lnTo>
                  <a:lnTo>
                    <a:pt x="82301" y="185907"/>
                  </a:lnTo>
                  <a:lnTo>
                    <a:pt x="89963" y="178102"/>
                  </a:lnTo>
                  <a:lnTo>
                    <a:pt x="110953" y="169429"/>
                  </a:lnTo>
                  <a:lnTo>
                    <a:pt x="134710" y="166744"/>
                  </a:lnTo>
                  <a:lnTo>
                    <a:pt x="189229" y="177551"/>
                  </a:lnTo>
                  <a:lnTo>
                    <a:pt x="245238" y="191091"/>
                  </a:lnTo>
                  <a:lnTo>
                    <a:pt x="284270" y="1940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973333" y="5292718"/>
              <a:ext cx="178632" cy="274000"/>
            </a:xfrm>
            <a:custGeom>
              <a:avLst/>
              <a:gdLst/>
              <a:ahLst/>
              <a:cxnLst/>
              <a:rect l="0" t="0" r="0" b="0"/>
              <a:pathLst>
                <a:path w="178632" h="274000">
                  <a:moveTo>
                    <a:pt x="145161" y="73920"/>
                  </a:moveTo>
                  <a:lnTo>
                    <a:pt x="129521" y="91901"/>
                  </a:lnTo>
                  <a:lnTo>
                    <a:pt x="106724" y="148274"/>
                  </a:lnTo>
                  <a:lnTo>
                    <a:pt x="95671" y="192982"/>
                  </a:lnTo>
                  <a:lnTo>
                    <a:pt x="96573" y="229691"/>
                  </a:lnTo>
                  <a:lnTo>
                    <a:pt x="102509" y="250776"/>
                  </a:lnTo>
                  <a:lnTo>
                    <a:pt x="112947" y="267946"/>
                  </a:lnTo>
                  <a:lnTo>
                    <a:pt x="120176" y="272291"/>
                  </a:lnTo>
                  <a:lnTo>
                    <a:pt x="137566" y="273999"/>
                  </a:lnTo>
                  <a:lnTo>
                    <a:pt x="153874" y="267739"/>
                  </a:lnTo>
                  <a:lnTo>
                    <a:pt x="161498" y="262794"/>
                  </a:lnTo>
                  <a:lnTo>
                    <a:pt x="173089" y="247941"/>
                  </a:lnTo>
                  <a:lnTo>
                    <a:pt x="177818" y="239067"/>
                  </a:lnTo>
                  <a:lnTo>
                    <a:pt x="178631" y="230811"/>
                  </a:lnTo>
                  <a:lnTo>
                    <a:pt x="173295" y="215399"/>
                  </a:lnTo>
                  <a:lnTo>
                    <a:pt x="149636" y="179205"/>
                  </a:lnTo>
                  <a:lnTo>
                    <a:pt x="99223" y="135059"/>
                  </a:lnTo>
                  <a:lnTo>
                    <a:pt x="37457" y="94345"/>
                  </a:lnTo>
                  <a:lnTo>
                    <a:pt x="10694" y="70613"/>
                  </a:lnTo>
                  <a:lnTo>
                    <a:pt x="2874" y="61187"/>
                  </a:lnTo>
                  <a:lnTo>
                    <a:pt x="0" y="51393"/>
                  </a:lnTo>
                  <a:lnTo>
                    <a:pt x="3046" y="31153"/>
                  </a:lnTo>
                  <a:lnTo>
                    <a:pt x="17915" y="5616"/>
                  </a:lnTo>
                  <a:lnTo>
                    <a:pt x="25236" y="1478"/>
                  </a:lnTo>
                  <a:lnTo>
                    <a:pt x="42728" y="0"/>
                  </a:lnTo>
                  <a:lnTo>
                    <a:pt x="89775" y="19977"/>
                  </a:lnTo>
                  <a:lnTo>
                    <a:pt x="113576" y="318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205789" y="5344739"/>
              <a:ext cx="194650" cy="197959"/>
            </a:xfrm>
            <a:custGeom>
              <a:avLst/>
              <a:gdLst/>
              <a:ahLst/>
              <a:cxnLst/>
              <a:rect l="0" t="0" r="0" b="0"/>
              <a:pathLst>
                <a:path w="194650" h="197959">
                  <a:moveTo>
                    <a:pt x="70633" y="842"/>
                  </a:moveTo>
                  <a:lnTo>
                    <a:pt x="48276" y="842"/>
                  </a:lnTo>
                  <a:lnTo>
                    <a:pt x="31061" y="7081"/>
                  </a:lnTo>
                  <a:lnTo>
                    <a:pt x="23194" y="12021"/>
                  </a:lnTo>
                  <a:lnTo>
                    <a:pt x="11335" y="26868"/>
                  </a:lnTo>
                  <a:lnTo>
                    <a:pt x="3334" y="46334"/>
                  </a:lnTo>
                  <a:lnTo>
                    <a:pt x="0" y="83601"/>
                  </a:lnTo>
                  <a:lnTo>
                    <a:pt x="7071" y="123109"/>
                  </a:lnTo>
                  <a:lnTo>
                    <a:pt x="23464" y="156393"/>
                  </a:lnTo>
                  <a:lnTo>
                    <a:pt x="36411" y="173701"/>
                  </a:lnTo>
                  <a:lnTo>
                    <a:pt x="62443" y="191010"/>
                  </a:lnTo>
                  <a:lnTo>
                    <a:pt x="97972" y="197958"/>
                  </a:lnTo>
                  <a:lnTo>
                    <a:pt x="132546" y="194427"/>
                  </a:lnTo>
                  <a:lnTo>
                    <a:pt x="151182" y="185926"/>
                  </a:lnTo>
                  <a:lnTo>
                    <a:pt x="159428" y="180383"/>
                  </a:lnTo>
                  <a:lnTo>
                    <a:pt x="171708" y="164866"/>
                  </a:lnTo>
                  <a:lnTo>
                    <a:pt x="189125" y="126309"/>
                  </a:lnTo>
                  <a:lnTo>
                    <a:pt x="194649" y="89750"/>
                  </a:lnTo>
                  <a:lnTo>
                    <a:pt x="189702" y="66093"/>
                  </a:lnTo>
                  <a:lnTo>
                    <a:pt x="173763" y="36163"/>
                  </a:lnTo>
                  <a:lnTo>
                    <a:pt x="151103" y="12477"/>
                  </a:lnTo>
                  <a:lnTo>
                    <a:pt x="141827" y="5089"/>
                  </a:lnTo>
                  <a:lnTo>
                    <a:pt x="119042" y="0"/>
                  </a:lnTo>
                  <a:lnTo>
                    <a:pt x="59488" y="9101"/>
                  </a:lnTo>
                  <a:lnTo>
                    <a:pt x="49576" y="113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3088044" y="5177125"/>
            <a:ext cx="1019716" cy="410408"/>
            <a:chOff x="3088044" y="5177125"/>
            <a:chExt cx="1019716" cy="410408"/>
          </a:xfrm>
        </p:grpSpPr>
        <p:sp>
          <p:nvSpPr>
            <p:cNvPr id="113" name="Freeform 112"/>
            <p:cNvSpPr/>
            <p:nvPr/>
          </p:nvSpPr>
          <p:spPr>
            <a:xfrm>
              <a:off x="3088044" y="5226815"/>
              <a:ext cx="201571" cy="360718"/>
            </a:xfrm>
            <a:custGeom>
              <a:avLst/>
              <a:gdLst/>
              <a:ahLst/>
              <a:cxnLst/>
              <a:rect l="0" t="0" r="0" b="0"/>
              <a:pathLst>
                <a:path w="201571" h="360718">
                  <a:moveTo>
                    <a:pt x="8979" y="139823"/>
                  </a:moveTo>
                  <a:lnTo>
                    <a:pt x="8979" y="198440"/>
                  </a:lnTo>
                  <a:lnTo>
                    <a:pt x="16214" y="252614"/>
                  </a:lnTo>
                  <a:lnTo>
                    <a:pt x="18857" y="308375"/>
                  </a:lnTo>
                  <a:lnTo>
                    <a:pt x="24968" y="358861"/>
                  </a:lnTo>
                  <a:lnTo>
                    <a:pt x="25488" y="360717"/>
                  </a:lnTo>
                  <a:lnTo>
                    <a:pt x="19017" y="298070"/>
                  </a:lnTo>
                  <a:lnTo>
                    <a:pt x="8189" y="236375"/>
                  </a:lnTo>
                  <a:lnTo>
                    <a:pt x="374" y="178782"/>
                  </a:lnTo>
                  <a:lnTo>
                    <a:pt x="0" y="121176"/>
                  </a:lnTo>
                  <a:lnTo>
                    <a:pt x="9978" y="60924"/>
                  </a:lnTo>
                  <a:lnTo>
                    <a:pt x="17612" y="38076"/>
                  </a:lnTo>
                  <a:lnTo>
                    <a:pt x="28803" y="20123"/>
                  </a:lnTo>
                  <a:lnTo>
                    <a:pt x="44696" y="7464"/>
                  </a:lnTo>
                  <a:lnTo>
                    <a:pt x="53847" y="2451"/>
                  </a:lnTo>
                  <a:lnTo>
                    <a:pt x="73374" y="0"/>
                  </a:lnTo>
                  <a:lnTo>
                    <a:pt x="83495" y="984"/>
                  </a:lnTo>
                  <a:lnTo>
                    <a:pt x="100979" y="11436"/>
                  </a:lnTo>
                  <a:lnTo>
                    <a:pt x="115378" y="28950"/>
                  </a:lnTo>
                  <a:lnTo>
                    <a:pt x="125678" y="52332"/>
                  </a:lnTo>
                  <a:lnTo>
                    <a:pt x="127915" y="78321"/>
                  </a:lnTo>
                  <a:lnTo>
                    <a:pt x="123841" y="105470"/>
                  </a:lnTo>
                  <a:lnTo>
                    <a:pt x="114231" y="133134"/>
                  </a:lnTo>
                  <a:lnTo>
                    <a:pt x="99041" y="154787"/>
                  </a:lnTo>
                  <a:lnTo>
                    <a:pt x="60694" y="187752"/>
                  </a:lnTo>
                  <a:lnTo>
                    <a:pt x="50475" y="191663"/>
                  </a:lnTo>
                  <a:lnTo>
                    <a:pt x="29761" y="192889"/>
                  </a:lnTo>
                  <a:lnTo>
                    <a:pt x="26343" y="191578"/>
                  </a:lnTo>
                  <a:lnTo>
                    <a:pt x="27574" y="189534"/>
                  </a:lnTo>
                  <a:lnTo>
                    <a:pt x="54766" y="177848"/>
                  </a:lnTo>
                  <a:lnTo>
                    <a:pt x="89356" y="173317"/>
                  </a:lnTo>
                  <a:lnTo>
                    <a:pt x="112552" y="178496"/>
                  </a:lnTo>
                  <a:lnTo>
                    <a:pt x="165511" y="207437"/>
                  </a:lnTo>
                  <a:lnTo>
                    <a:pt x="182274" y="220956"/>
                  </a:lnTo>
                  <a:lnTo>
                    <a:pt x="199276" y="247311"/>
                  </a:lnTo>
                  <a:lnTo>
                    <a:pt x="201570" y="267144"/>
                  </a:lnTo>
                  <a:lnTo>
                    <a:pt x="197520" y="287657"/>
                  </a:lnTo>
                  <a:lnTo>
                    <a:pt x="182086" y="317767"/>
                  </a:lnTo>
                  <a:lnTo>
                    <a:pt x="169364" y="334333"/>
                  </a:lnTo>
                  <a:lnTo>
                    <a:pt x="149671" y="343255"/>
                  </a:lnTo>
                  <a:lnTo>
                    <a:pt x="126491" y="346051"/>
                  </a:lnTo>
                  <a:lnTo>
                    <a:pt x="104490" y="343394"/>
                  </a:lnTo>
                  <a:lnTo>
                    <a:pt x="86133" y="335194"/>
                  </a:lnTo>
                  <a:lnTo>
                    <a:pt x="40564" y="2977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331148" y="5402452"/>
              <a:ext cx="165958" cy="152289"/>
            </a:xfrm>
            <a:custGeom>
              <a:avLst/>
              <a:gdLst/>
              <a:ahLst/>
              <a:cxnLst/>
              <a:rect l="0" t="0" r="0" b="0"/>
              <a:pathLst>
                <a:path w="165958" h="152289">
                  <a:moveTo>
                    <a:pt x="92258" y="48414"/>
                  </a:moveTo>
                  <a:lnTo>
                    <a:pt x="82683" y="24367"/>
                  </a:lnTo>
                  <a:lnTo>
                    <a:pt x="72015" y="10041"/>
                  </a:lnTo>
                  <a:lnTo>
                    <a:pt x="53236" y="2113"/>
                  </a:lnTo>
                  <a:lnTo>
                    <a:pt x="41677" y="0"/>
                  </a:lnTo>
                  <a:lnTo>
                    <a:pt x="32801" y="2100"/>
                  </a:lnTo>
                  <a:lnTo>
                    <a:pt x="25714" y="7009"/>
                  </a:lnTo>
                  <a:lnTo>
                    <a:pt x="14720" y="21823"/>
                  </a:lnTo>
                  <a:lnTo>
                    <a:pt x="5934" y="40105"/>
                  </a:lnTo>
                  <a:lnTo>
                    <a:pt x="0" y="75718"/>
                  </a:lnTo>
                  <a:lnTo>
                    <a:pt x="3831" y="110316"/>
                  </a:lnTo>
                  <a:lnTo>
                    <a:pt x="17964" y="142795"/>
                  </a:lnTo>
                  <a:lnTo>
                    <a:pt x="25182" y="148769"/>
                  </a:lnTo>
                  <a:lnTo>
                    <a:pt x="33503" y="151582"/>
                  </a:lnTo>
                  <a:lnTo>
                    <a:pt x="42560" y="152288"/>
                  </a:lnTo>
                  <a:lnTo>
                    <a:pt x="49767" y="149249"/>
                  </a:lnTo>
                  <a:lnTo>
                    <a:pt x="60895" y="136513"/>
                  </a:lnTo>
                  <a:lnTo>
                    <a:pt x="84951" y="79415"/>
                  </a:lnTo>
                  <a:lnTo>
                    <a:pt x="90093" y="42652"/>
                  </a:lnTo>
                  <a:lnTo>
                    <a:pt x="89645" y="37553"/>
                  </a:lnTo>
                  <a:lnTo>
                    <a:pt x="88176" y="37664"/>
                  </a:lnTo>
                  <a:lnTo>
                    <a:pt x="86027" y="41247"/>
                  </a:lnTo>
                  <a:lnTo>
                    <a:pt x="86759" y="54588"/>
                  </a:lnTo>
                  <a:lnTo>
                    <a:pt x="92154" y="72215"/>
                  </a:lnTo>
                  <a:lnTo>
                    <a:pt x="121245" y="122475"/>
                  </a:lnTo>
                  <a:lnTo>
                    <a:pt x="129130" y="128204"/>
                  </a:lnTo>
                  <a:lnTo>
                    <a:pt x="137896" y="130853"/>
                  </a:lnTo>
                  <a:lnTo>
                    <a:pt x="165957" y="13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465521" y="5177125"/>
              <a:ext cx="73700" cy="315856"/>
            </a:xfrm>
            <a:custGeom>
              <a:avLst/>
              <a:gdLst/>
              <a:ahLst/>
              <a:cxnLst/>
              <a:rect l="0" t="0" r="0" b="0"/>
              <a:pathLst>
                <a:path w="73700" h="315856">
                  <a:moveTo>
                    <a:pt x="0" y="0"/>
                  </a:moveTo>
                  <a:lnTo>
                    <a:pt x="3119" y="42692"/>
                  </a:lnTo>
                  <a:lnTo>
                    <a:pt x="17958" y="103238"/>
                  </a:lnTo>
                  <a:lnTo>
                    <a:pt x="35149" y="166569"/>
                  </a:lnTo>
                  <a:lnTo>
                    <a:pt x="52649" y="229183"/>
                  </a:lnTo>
                  <a:lnTo>
                    <a:pt x="62955" y="288844"/>
                  </a:lnTo>
                  <a:lnTo>
                    <a:pt x="73699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605617" y="5363376"/>
              <a:ext cx="123117" cy="140134"/>
            </a:xfrm>
            <a:custGeom>
              <a:avLst/>
              <a:gdLst/>
              <a:ahLst/>
              <a:cxnLst/>
              <a:rect l="0" t="0" r="0" b="0"/>
              <a:pathLst>
                <a:path w="123117" h="140134">
                  <a:moveTo>
                    <a:pt x="91530" y="34847"/>
                  </a:moveTo>
                  <a:lnTo>
                    <a:pt x="80352" y="18080"/>
                  </a:lnTo>
                  <a:lnTo>
                    <a:pt x="65505" y="6728"/>
                  </a:lnTo>
                  <a:lnTo>
                    <a:pt x="56633" y="2063"/>
                  </a:lnTo>
                  <a:lnTo>
                    <a:pt x="37416" y="0"/>
                  </a:lnTo>
                  <a:lnTo>
                    <a:pt x="27378" y="1087"/>
                  </a:lnTo>
                  <a:lnTo>
                    <a:pt x="19516" y="5322"/>
                  </a:lnTo>
                  <a:lnTo>
                    <a:pt x="7662" y="19385"/>
                  </a:lnTo>
                  <a:lnTo>
                    <a:pt x="0" y="52623"/>
                  </a:lnTo>
                  <a:lnTo>
                    <a:pt x="3319" y="86518"/>
                  </a:lnTo>
                  <a:lnTo>
                    <a:pt x="11771" y="104995"/>
                  </a:lnTo>
                  <a:lnTo>
                    <a:pt x="17301" y="113198"/>
                  </a:lnTo>
                  <a:lnTo>
                    <a:pt x="24496" y="117497"/>
                  </a:lnTo>
                  <a:lnTo>
                    <a:pt x="41850" y="119154"/>
                  </a:lnTo>
                  <a:lnTo>
                    <a:pt x="49052" y="115618"/>
                  </a:lnTo>
                  <a:lnTo>
                    <a:pt x="60173" y="102331"/>
                  </a:lnTo>
                  <a:lnTo>
                    <a:pt x="73010" y="75120"/>
                  </a:lnTo>
                  <a:lnTo>
                    <a:pt x="76844" y="72224"/>
                  </a:lnTo>
                  <a:lnTo>
                    <a:pt x="80570" y="73803"/>
                  </a:lnTo>
                  <a:lnTo>
                    <a:pt x="87829" y="84917"/>
                  </a:lnTo>
                  <a:lnTo>
                    <a:pt x="105140" y="117528"/>
                  </a:lnTo>
                  <a:lnTo>
                    <a:pt x="123116" y="1401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745536" y="5367998"/>
              <a:ext cx="109540" cy="114455"/>
            </a:xfrm>
            <a:custGeom>
              <a:avLst/>
              <a:gdLst/>
              <a:ahLst/>
              <a:cxnLst/>
              <a:rect l="0" t="0" r="0" b="0"/>
              <a:pathLst>
                <a:path w="109540" h="114455">
                  <a:moveTo>
                    <a:pt x="4254" y="51282"/>
                  </a:moveTo>
                  <a:lnTo>
                    <a:pt x="13319" y="109899"/>
                  </a:lnTo>
                  <a:lnTo>
                    <a:pt x="12637" y="113757"/>
                  </a:lnTo>
                  <a:lnTo>
                    <a:pt x="11012" y="111650"/>
                  </a:lnTo>
                  <a:lnTo>
                    <a:pt x="0" y="74645"/>
                  </a:lnTo>
                  <a:lnTo>
                    <a:pt x="1174" y="41437"/>
                  </a:lnTo>
                  <a:lnTo>
                    <a:pt x="8930" y="9371"/>
                  </a:lnTo>
                  <a:lnTo>
                    <a:pt x="15560" y="3454"/>
                  </a:lnTo>
                  <a:lnTo>
                    <a:pt x="24660" y="680"/>
                  </a:lnTo>
                  <a:lnTo>
                    <a:pt x="35405" y="0"/>
                  </a:lnTo>
                  <a:lnTo>
                    <a:pt x="44908" y="4226"/>
                  </a:lnTo>
                  <a:lnTo>
                    <a:pt x="76972" y="41511"/>
                  </a:lnTo>
                  <a:lnTo>
                    <a:pt x="89215" y="63317"/>
                  </a:lnTo>
                  <a:lnTo>
                    <a:pt x="100195" y="102966"/>
                  </a:lnTo>
                  <a:lnTo>
                    <a:pt x="109539" y="1144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873255" y="5304489"/>
              <a:ext cx="234505" cy="188492"/>
            </a:xfrm>
            <a:custGeom>
              <a:avLst/>
              <a:gdLst/>
              <a:ahLst/>
              <a:cxnLst/>
              <a:rect l="0" t="0" r="0" b="0"/>
              <a:pathLst>
                <a:path w="234505" h="188492">
                  <a:moveTo>
                    <a:pt x="55519" y="20035"/>
                  </a:moveTo>
                  <a:lnTo>
                    <a:pt x="44341" y="8857"/>
                  </a:lnTo>
                  <a:lnTo>
                    <a:pt x="37538" y="7903"/>
                  </a:lnTo>
                  <a:lnTo>
                    <a:pt x="20622" y="13084"/>
                  </a:lnTo>
                  <a:lnTo>
                    <a:pt x="7644" y="26304"/>
                  </a:lnTo>
                  <a:lnTo>
                    <a:pt x="2545" y="34743"/>
                  </a:lnTo>
                  <a:lnTo>
                    <a:pt x="0" y="56598"/>
                  </a:lnTo>
                  <a:lnTo>
                    <a:pt x="7898" y="103166"/>
                  </a:lnTo>
                  <a:lnTo>
                    <a:pt x="22952" y="129934"/>
                  </a:lnTo>
                  <a:lnTo>
                    <a:pt x="31468" y="135415"/>
                  </a:lnTo>
                  <a:lnTo>
                    <a:pt x="53409" y="141505"/>
                  </a:lnTo>
                  <a:lnTo>
                    <a:pt x="62301" y="139620"/>
                  </a:lnTo>
                  <a:lnTo>
                    <a:pt x="69399" y="134853"/>
                  </a:lnTo>
                  <a:lnTo>
                    <a:pt x="80405" y="120198"/>
                  </a:lnTo>
                  <a:lnTo>
                    <a:pt x="95518" y="93387"/>
                  </a:lnTo>
                  <a:lnTo>
                    <a:pt x="135266" y="55547"/>
                  </a:lnTo>
                  <a:lnTo>
                    <a:pt x="143605" y="35038"/>
                  </a:lnTo>
                  <a:lnTo>
                    <a:pt x="145828" y="23018"/>
                  </a:lnTo>
                  <a:lnTo>
                    <a:pt x="143801" y="13835"/>
                  </a:lnTo>
                  <a:lnTo>
                    <a:pt x="138940" y="6543"/>
                  </a:lnTo>
                  <a:lnTo>
                    <a:pt x="132190" y="511"/>
                  </a:lnTo>
                  <a:lnTo>
                    <a:pt x="125350" y="0"/>
                  </a:lnTo>
                  <a:lnTo>
                    <a:pt x="118451" y="3169"/>
                  </a:lnTo>
                  <a:lnTo>
                    <a:pt x="111512" y="8791"/>
                  </a:lnTo>
                  <a:lnTo>
                    <a:pt x="103802" y="27516"/>
                  </a:lnTo>
                  <a:lnTo>
                    <a:pt x="98852" y="77665"/>
                  </a:lnTo>
                  <a:lnTo>
                    <a:pt x="103584" y="113150"/>
                  </a:lnTo>
                  <a:lnTo>
                    <a:pt x="117983" y="140301"/>
                  </a:lnTo>
                  <a:lnTo>
                    <a:pt x="142658" y="163164"/>
                  </a:lnTo>
                  <a:lnTo>
                    <a:pt x="172195" y="179167"/>
                  </a:lnTo>
                  <a:lnTo>
                    <a:pt x="234504" y="1884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57623" y="180778"/>
            <a:ext cx="1932305" cy="558164"/>
            <a:chOff x="257623" y="180778"/>
            <a:chExt cx="1932305" cy="558164"/>
          </a:xfrm>
        </p:grpSpPr>
        <p:sp>
          <p:nvSpPr>
            <p:cNvPr id="2" name="Freeform 1"/>
            <p:cNvSpPr/>
            <p:nvPr/>
          </p:nvSpPr>
          <p:spPr>
            <a:xfrm>
              <a:off x="379025" y="252683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2196" y="48931"/>
                  </a:lnTo>
                  <a:lnTo>
                    <a:pt x="651" y="96777"/>
                  </a:lnTo>
                  <a:lnTo>
                    <a:pt x="5718" y="154167"/>
                  </a:lnTo>
                  <a:lnTo>
                    <a:pt x="9579" y="214940"/>
                  </a:lnTo>
                  <a:lnTo>
                    <a:pt x="7222" y="27321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7623" y="180778"/>
              <a:ext cx="303663" cy="240362"/>
            </a:xfrm>
            <a:custGeom>
              <a:avLst/>
              <a:gdLst/>
              <a:ahLst/>
              <a:cxnLst/>
              <a:rect l="0" t="0" r="0" b="0"/>
              <a:pathLst>
                <a:path w="303663" h="240362">
                  <a:moveTo>
                    <a:pt x="5589" y="82434"/>
                  </a:moveTo>
                  <a:lnTo>
                    <a:pt x="0" y="65666"/>
                  </a:lnTo>
                  <a:lnTo>
                    <a:pt x="1863" y="59557"/>
                  </a:lnTo>
                  <a:lnTo>
                    <a:pt x="6614" y="54315"/>
                  </a:lnTo>
                  <a:lnTo>
                    <a:pt x="62365" y="18643"/>
                  </a:lnTo>
                  <a:lnTo>
                    <a:pt x="89315" y="7289"/>
                  </a:lnTo>
                  <a:lnTo>
                    <a:pt x="151156" y="0"/>
                  </a:lnTo>
                  <a:lnTo>
                    <a:pt x="191439" y="1857"/>
                  </a:lnTo>
                  <a:lnTo>
                    <a:pt x="214531" y="8018"/>
                  </a:lnTo>
                  <a:lnTo>
                    <a:pt x="236492" y="18554"/>
                  </a:lnTo>
                  <a:lnTo>
                    <a:pt x="254832" y="37275"/>
                  </a:lnTo>
                  <a:lnTo>
                    <a:pt x="291745" y="92562"/>
                  </a:lnTo>
                  <a:lnTo>
                    <a:pt x="301615" y="113841"/>
                  </a:lnTo>
                  <a:lnTo>
                    <a:pt x="303662" y="134997"/>
                  </a:lnTo>
                  <a:lnTo>
                    <a:pt x="295445" y="177175"/>
                  </a:lnTo>
                  <a:lnTo>
                    <a:pt x="280335" y="203182"/>
                  </a:lnTo>
                  <a:lnTo>
                    <a:pt x="264569" y="215258"/>
                  </a:lnTo>
                  <a:lnTo>
                    <a:pt x="225851" y="232543"/>
                  </a:lnTo>
                  <a:lnTo>
                    <a:pt x="171841" y="239332"/>
                  </a:lnTo>
                  <a:lnTo>
                    <a:pt x="152988" y="2403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68538" y="425948"/>
              <a:ext cx="115815" cy="104244"/>
            </a:xfrm>
            <a:custGeom>
              <a:avLst/>
              <a:gdLst/>
              <a:ahLst/>
              <a:cxnLst/>
              <a:rect l="0" t="0" r="0" b="0"/>
              <a:pathLst>
                <a:path w="115815" h="104244">
                  <a:moveTo>
                    <a:pt x="0" y="47834"/>
                  </a:moveTo>
                  <a:lnTo>
                    <a:pt x="3120" y="90526"/>
                  </a:lnTo>
                  <a:lnTo>
                    <a:pt x="6066" y="104243"/>
                  </a:lnTo>
                  <a:lnTo>
                    <a:pt x="3476" y="98641"/>
                  </a:lnTo>
                  <a:lnTo>
                    <a:pt x="1030" y="70167"/>
                  </a:lnTo>
                  <a:lnTo>
                    <a:pt x="5895" y="37683"/>
                  </a:lnTo>
                  <a:lnTo>
                    <a:pt x="17828" y="19536"/>
                  </a:lnTo>
                  <a:lnTo>
                    <a:pt x="25923" y="11421"/>
                  </a:lnTo>
                  <a:lnTo>
                    <a:pt x="47397" y="2405"/>
                  </a:lnTo>
                  <a:lnTo>
                    <a:pt x="59674" y="0"/>
                  </a:lnTo>
                  <a:lnTo>
                    <a:pt x="82674" y="3568"/>
                  </a:lnTo>
                  <a:lnTo>
                    <a:pt x="115814" y="162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58051" y="452725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0" y="58617"/>
                  </a:lnTo>
                  <a:lnTo>
                    <a:pt x="2340" y="68324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47523" y="3579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73865" y="434385"/>
              <a:ext cx="140855" cy="123626"/>
            </a:xfrm>
            <a:custGeom>
              <a:avLst/>
              <a:gdLst/>
              <a:ahLst/>
              <a:cxnLst/>
              <a:rect l="0" t="0" r="0" b="0"/>
              <a:pathLst>
                <a:path w="140855" h="123626">
                  <a:moveTo>
                    <a:pt x="0" y="49925"/>
                  </a:moveTo>
                  <a:lnTo>
                    <a:pt x="3119" y="92617"/>
                  </a:lnTo>
                  <a:lnTo>
                    <a:pt x="5589" y="102953"/>
                  </a:lnTo>
                  <a:lnTo>
                    <a:pt x="7235" y="105164"/>
                  </a:lnTo>
                  <a:lnTo>
                    <a:pt x="9065" y="95143"/>
                  </a:lnTo>
                  <a:lnTo>
                    <a:pt x="5343" y="51752"/>
                  </a:lnTo>
                  <a:lnTo>
                    <a:pt x="12513" y="29680"/>
                  </a:lnTo>
                  <a:lnTo>
                    <a:pt x="29704" y="3113"/>
                  </a:lnTo>
                  <a:lnTo>
                    <a:pt x="38520" y="0"/>
                  </a:lnTo>
                  <a:lnTo>
                    <a:pt x="60794" y="2780"/>
                  </a:lnTo>
                  <a:lnTo>
                    <a:pt x="88463" y="17499"/>
                  </a:lnTo>
                  <a:lnTo>
                    <a:pt x="111479" y="36678"/>
                  </a:lnTo>
                  <a:lnTo>
                    <a:pt x="127527" y="62768"/>
                  </a:lnTo>
                  <a:lnTo>
                    <a:pt x="139691" y="92725"/>
                  </a:lnTo>
                  <a:lnTo>
                    <a:pt x="140854" y="107162"/>
                  </a:lnTo>
                  <a:lnTo>
                    <a:pt x="136870" y="1236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78724" y="424261"/>
              <a:ext cx="132054" cy="144278"/>
            </a:xfrm>
            <a:custGeom>
              <a:avLst/>
              <a:gdLst/>
              <a:ahLst/>
              <a:cxnLst/>
              <a:rect l="0" t="0" r="0" b="0"/>
              <a:pathLst>
                <a:path w="132054" h="144278">
                  <a:moveTo>
                    <a:pt x="110996" y="17935"/>
                  </a:moveTo>
                  <a:lnTo>
                    <a:pt x="99817" y="6757"/>
                  </a:lnTo>
                  <a:lnTo>
                    <a:pt x="81851" y="1269"/>
                  </a:lnTo>
                  <a:lnTo>
                    <a:pt x="59438" y="0"/>
                  </a:lnTo>
                  <a:lnTo>
                    <a:pt x="37778" y="3335"/>
                  </a:lnTo>
                  <a:lnTo>
                    <a:pt x="19573" y="11836"/>
                  </a:lnTo>
                  <a:lnTo>
                    <a:pt x="11443" y="17379"/>
                  </a:lnTo>
                  <a:lnTo>
                    <a:pt x="6023" y="25753"/>
                  </a:lnTo>
                  <a:lnTo>
                    <a:pt x="0" y="47536"/>
                  </a:lnTo>
                  <a:lnTo>
                    <a:pt x="2199" y="80518"/>
                  </a:lnTo>
                  <a:lnTo>
                    <a:pt x="13509" y="101902"/>
                  </a:lnTo>
                  <a:lnTo>
                    <a:pt x="21438" y="112518"/>
                  </a:lnTo>
                  <a:lnTo>
                    <a:pt x="42726" y="127432"/>
                  </a:lnTo>
                  <a:lnTo>
                    <a:pt x="67786" y="136791"/>
                  </a:lnTo>
                  <a:lnTo>
                    <a:pt x="112642" y="142799"/>
                  </a:lnTo>
                  <a:lnTo>
                    <a:pt x="132053" y="1442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05533" y="494839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3120" y="42692"/>
                  </a:lnTo>
                  <a:lnTo>
                    <a:pt x="11453" y="67631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16062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42404" y="466482"/>
              <a:ext cx="128970" cy="272460"/>
            </a:xfrm>
            <a:custGeom>
              <a:avLst/>
              <a:gdLst/>
              <a:ahLst/>
              <a:cxnLst/>
              <a:rect l="0" t="0" r="0" b="0"/>
              <a:pathLst>
                <a:path w="128970" h="272460">
                  <a:moveTo>
                    <a:pt x="0" y="91528"/>
                  </a:moveTo>
                  <a:lnTo>
                    <a:pt x="3119" y="145672"/>
                  </a:lnTo>
                  <a:lnTo>
                    <a:pt x="9065" y="200619"/>
                  </a:lnTo>
                  <a:lnTo>
                    <a:pt x="21788" y="259099"/>
                  </a:lnTo>
                  <a:lnTo>
                    <a:pt x="26061" y="272459"/>
                  </a:lnTo>
                  <a:lnTo>
                    <a:pt x="14414" y="218469"/>
                  </a:lnTo>
                  <a:lnTo>
                    <a:pt x="5451" y="156395"/>
                  </a:lnTo>
                  <a:lnTo>
                    <a:pt x="1076" y="103345"/>
                  </a:lnTo>
                  <a:lnTo>
                    <a:pt x="3332" y="43992"/>
                  </a:lnTo>
                  <a:lnTo>
                    <a:pt x="5731" y="31762"/>
                  </a:lnTo>
                  <a:lnTo>
                    <a:pt x="17755" y="11933"/>
                  </a:lnTo>
                  <a:lnTo>
                    <a:pt x="25874" y="3369"/>
                  </a:lnTo>
                  <a:lnTo>
                    <a:pt x="35967" y="0"/>
                  </a:lnTo>
                  <a:lnTo>
                    <a:pt x="59659" y="2496"/>
                  </a:lnTo>
                  <a:lnTo>
                    <a:pt x="93716" y="17055"/>
                  </a:lnTo>
                  <a:lnTo>
                    <a:pt x="109112" y="32692"/>
                  </a:lnTo>
                  <a:lnTo>
                    <a:pt x="128527" y="71327"/>
                  </a:lnTo>
                  <a:lnTo>
                    <a:pt x="128969" y="80400"/>
                  </a:lnTo>
                  <a:lnTo>
                    <a:pt x="123220" y="96721"/>
                  </a:lnTo>
                  <a:lnTo>
                    <a:pt x="109746" y="108654"/>
                  </a:lnTo>
                  <a:lnTo>
                    <a:pt x="101240" y="113474"/>
                  </a:lnTo>
                  <a:lnTo>
                    <a:pt x="82430" y="115709"/>
                  </a:lnTo>
                  <a:lnTo>
                    <a:pt x="42114" y="112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25752" y="468945"/>
              <a:ext cx="174622" cy="113682"/>
            </a:xfrm>
            <a:custGeom>
              <a:avLst/>
              <a:gdLst/>
              <a:ahLst/>
              <a:cxnLst/>
              <a:rect l="0" t="0" r="0" b="0"/>
              <a:pathLst>
                <a:path w="174622" h="113682">
                  <a:moveTo>
                    <a:pt x="111450" y="57479"/>
                  </a:moveTo>
                  <a:lnTo>
                    <a:pt x="96795" y="13517"/>
                  </a:lnTo>
                  <a:lnTo>
                    <a:pt x="89982" y="7114"/>
                  </a:lnTo>
                  <a:lnTo>
                    <a:pt x="69933" y="0"/>
                  </a:lnTo>
                  <a:lnTo>
                    <a:pt x="37927" y="1584"/>
                  </a:lnTo>
                  <a:lnTo>
                    <a:pt x="19891" y="12750"/>
                  </a:lnTo>
                  <a:lnTo>
                    <a:pt x="11806" y="20641"/>
                  </a:lnTo>
                  <a:lnTo>
                    <a:pt x="2823" y="45006"/>
                  </a:lnTo>
                  <a:lnTo>
                    <a:pt x="0" y="72993"/>
                  </a:lnTo>
                  <a:lnTo>
                    <a:pt x="2645" y="97129"/>
                  </a:lnTo>
                  <a:lnTo>
                    <a:pt x="8498" y="104970"/>
                  </a:lnTo>
                  <a:lnTo>
                    <a:pt x="27479" y="113681"/>
                  </a:lnTo>
                  <a:lnTo>
                    <a:pt x="36752" y="113665"/>
                  </a:lnTo>
                  <a:lnTo>
                    <a:pt x="53294" y="107407"/>
                  </a:lnTo>
                  <a:lnTo>
                    <a:pt x="65326" y="93707"/>
                  </a:lnTo>
                  <a:lnTo>
                    <a:pt x="70172" y="85141"/>
                  </a:lnTo>
                  <a:lnTo>
                    <a:pt x="75742" y="81770"/>
                  </a:lnTo>
                  <a:lnTo>
                    <a:pt x="81795" y="81862"/>
                  </a:lnTo>
                  <a:lnTo>
                    <a:pt x="94761" y="88203"/>
                  </a:lnTo>
                  <a:lnTo>
                    <a:pt x="108322" y="98820"/>
                  </a:lnTo>
                  <a:lnTo>
                    <a:pt x="128387" y="101979"/>
                  </a:lnTo>
                  <a:lnTo>
                    <a:pt x="174621" y="995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21430" y="305326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8333" y="57264"/>
                  </a:lnTo>
                  <a:lnTo>
                    <a:pt x="9877" y="106654"/>
                  </a:lnTo>
                  <a:lnTo>
                    <a:pt x="15989" y="164567"/>
                  </a:lnTo>
                  <a:lnTo>
                    <a:pt x="20056" y="225443"/>
                  </a:lnTo>
                  <a:lnTo>
                    <a:pt x="23979" y="274382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95171" y="410611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25611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95171" y="484310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10529"/>
                  </a:moveTo>
                  <a:lnTo>
                    <a:pt x="36139" y="49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561772" y="105284"/>
            <a:ext cx="1168826" cy="400084"/>
            <a:chOff x="2561772" y="105284"/>
            <a:chExt cx="1168826" cy="400084"/>
          </a:xfrm>
        </p:grpSpPr>
        <p:sp>
          <p:nvSpPr>
            <p:cNvPr id="17" name="Freeform 16"/>
            <p:cNvSpPr/>
            <p:nvPr/>
          </p:nvSpPr>
          <p:spPr>
            <a:xfrm>
              <a:off x="2561772" y="127805"/>
              <a:ext cx="183510" cy="198579"/>
            </a:xfrm>
            <a:custGeom>
              <a:avLst/>
              <a:gdLst/>
              <a:ahLst/>
              <a:cxnLst/>
              <a:rect l="0" t="0" r="0" b="0"/>
              <a:pathLst>
                <a:path w="183510" h="198579">
                  <a:moveTo>
                    <a:pt x="154580" y="9065"/>
                  </a:moveTo>
                  <a:lnTo>
                    <a:pt x="95963" y="0"/>
                  </a:lnTo>
                  <a:lnTo>
                    <a:pt x="39366" y="10182"/>
                  </a:lnTo>
                  <a:lnTo>
                    <a:pt x="28638" y="13319"/>
                  </a:lnTo>
                  <a:lnTo>
                    <a:pt x="20316" y="18920"/>
                  </a:lnTo>
                  <a:lnTo>
                    <a:pt x="7949" y="34502"/>
                  </a:lnTo>
                  <a:lnTo>
                    <a:pt x="0" y="68594"/>
                  </a:lnTo>
                  <a:lnTo>
                    <a:pt x="2393" y="77997"/>
                  </a:lnTo>
                  <a:lnTo>
                    <a:pt x="7499" y="85435"/>
                  </a:lnTo>
                  <a:lnTo>
                    <a:pt x="14412" y="91564"/>
                  </a:lnTo>
                  <a:lnTo>
                    <a:pt x="34571" y="98374"/>
                  </a:lnTo>
                  <a:lnTo>
                    <a:pt x="85641" y="102745"/>
                  </a:lnTo>
                  <a:lnTo>
                    <a:pt x="143292" y="115133"/>
                  </a:lnTo>
                  <a:lnTo>
                    <a:pt x="163601" y="122887"/>
                  </a:lnTo>
                  <a:lnTo>
                    <a:pt x="180426" y="134132"/>
                  </a:lnTo>
                  <a:lnTo>
                    <a:pt x="183509" y="142746"/>
                  </a:lnTo>
                  <a:lnTo>
                    <a:pt x="180696" y="164795"/>
                  </a:lnTo>
                  <a:lnTo>
                    <a:pt x="174330" y="172546"/>
                  </a:lnTo>
                  <a:lnTo>
                    <a:pt x="123053" y="191597"/>
                  </a:lnTo>
                  <a:lnTo>
                    <a:pt x="59823" y="1985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74238" y="105284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3120" y="57265"/>
                  </a:lnTo>
                  <a:lnTo>
                    <a:pt x="9065" y="118157"/>
                  </a:lnTo>
                  <a:lnTo>
                    <a:pt x="10239" y="181311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63792" y="168455"/>
              <a:ext cx="10096" cy="336913"/>
            </a:xfrm>
            <a:custGeom>
              <a:avLst/>
              <a:gdLst/>
              <a:ahLst/>
              <a:cxnLst/>
              <a:rect l="0" t="0" r="0" b="0"/>
              <a:pathLst>
                <a:path w="10096" h="336913">
                  <a:moveTo>
                    <a:pt x="0" y="0"/>
                  </a:moveTo>
                  <a:lnTo>
                    <a:pt x="1" y="48931"/>
                  </a:lnTo>
                  <a:lnTo>
                    <a:pt x="5590" y="102473"/>
                  </a:lnTo>
                  <a:lnTo>
                    <a:pt x="9066" y="152805"/>
                  </a:lnTo>
                  <a:lnTo>
                    <a:pt x="10095" y="212172"/>
                  </a:lnTo>
                  <a:lnTo>
                    <a:pt x="4811" y="263038"/>
                  </a:lnTo>
                  <a:lnTo>
                    <a:pt x="634" y="32394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901425" y="242155"/>
              <a:ext cx="183425" cy="150797"/>
            </a:xfrm>
            <a:custGeom>
              <a:avLst/>
              <a:gdLst/>
              <a:ahLst/>
              <a:cxnLst/>
              <a:rect l="0" t="0" r="0" b="0"/>
              <a:pathLst>
                <a:path w="183425" h="150797">
                  <a:moveTo>
                    <a:pt x="183424" y="94756"/>
                  </a:moveTo>
                  <a:lnTo>
                    <a:pt x="132399" y="109329"/>
                  </a:lnTo>
                  <a:lnTo>
                    <a:pt x="77183" y="132507"/>
                  </a:lnTo>
                  <a:lnTo>
                    <a:pt x="16460" y="150796"/>
                  </a:lnTo>
                  <a:lnTo>
                    <a:pt x="8944" y="148494"/>
                  </a:lnTo>
                  <a:lnTo>
                    <a:pt x="3933" y="142280"/>
                  </a:lnTo>
                  <a:lnTo>
                    <a:pt x="592" y="133458"/>
                  </a:lnTo>
                  <a:lnTo>
                    <a:pt x="0" y="114297"/>
                  </a:lnTo>
                  <a:lnTo>
                    <a:pt x="15503" y="52509"/>
                  </a:lnTo>
                  <a:lnTo>
                    <a:pt x="360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51021" y="236566"/>
              <a:ext cx="226221" cy="251641"/>
            </a:xfrm>
            <a:custGeom>
              <a:avLst/>
              <a:gdLst/>
              <a:ahLst/>
              <a:cxnLst/>
              <a:rect l="0" t="0" r="0" b="0"/>
              <a:pathLst>
                <a:path w="226221" h="251641">
                  <a:moveTo>
                    <a:pt x="144398" y="5589"/>
                  </a:moveTo>
                  <a:lnTo>
                    <a:pt x="127631" y="0"/>
                  </a:lnTo>
                  <a:lnTo>
                    <a:pt x="110040" y="375"/>
                  </a:lnTo>
                  <a:lnTo>
                    <a:pt x="90523" y="5611"/>
                  </a:lnTo>
                  <a:lnTo>
                    <a:pt x="70151" y="15737"/>
                  </a:lnTo>
                  <a:lnTo>
                    <a:pt x="44540" y="40181"/>
                  </a:lnTo>
                  <a:lnTo>
                    <a:pt x="16095" y="81052"/>
                  </a:lnTo>
                  <a:lnTo>
                    <a:pt x="3177" y="120625"/>
                  </a:lnTo>
                  <a:lnTo>
                    <a:pt x="0" y="166536"/>
                  </a:lnTo>
                  <a:lnTo>
                    <a:pt x="3402" y="191764"/>
                  </a:lnTo>
                  <a:lnTo>
                    <a:pt x="11933" y="211556"/>
                  </a:lnTo>
                  <a:lnTo>
                    <a:pt x="17484" y="220109"/>
                  </a:lnTo>
                  <a:lnTo>
                    <a:pt x="33010" y="232733"/>
                  </a:lnTo>
                  <a:lnTo>
                    <a:pt x="71573" y="250368"/>
                  </a:lnTo>
                  <a:lnTo>
                    <a:pt x="92144" y="251640"/>
                  </a:lnTo>
                  <a:lnTo>
                    <a:pt x="133947" y="242925"/>
                  </a:lnTo>
                  <a:lnTo>
                    <a:pt x="187982" y="208409"/>
                  </a:lnTo>
                  <a:lnTo>
                    <a:pt x="201984" y="191657"/>
                  </a:lnTo>
                  <a:lnTo>
                    <a:pt x="220504" y="152307"/>
                  </a:lnTo>
                  <a:lnTo>
                    <a:pt x="226220" y="115612"/>
                  </a:lnTo>
                  <a:lnTo>
                    <a:pt x="222324" y="80692"/>
                  </a:lnTo>
                  <a:lnTo>
                    <a:pt x="208172" y="48119"/>
                  </a:lnTo>
                  <a:lnTo>
                    <a:pt x="195749" y="33070"/>
                  </a:lnTo>
                  <a:lnTo>
                    <a:pt x="175984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52180" y="242155"/>
              <a:ext cx="278418" cy="239346"/>
            </a:xfrm>
            <a:custGeom>
              <a:avLst/>
              <a:gdLst/>
              <a:ahLst/>
              <a:cxnLst/>
              <a:rect l="0" t="0" r="0" b="0"/>
              <a:pathLst>
                <a:path w="278418" h="239346">
                  <a:moveTo>
                    <a:pt x="116980" y="21057"/>
                  </a:moveTo>
                  <a:lnTo>
                    <a:pt x="100213" y="15468"/>
                  </a:lnTo>
                  <a:lnTo>
                    <a:pt x="79502" y="18963"/>
                  </a:lnTo>
                  <a:lnTo>
                    <a:pt x="57040" y="29485"/>
                  </a:lnTo>
                  <a:lnTo>
                    <a:pt x="23555" y="64836"/>
                  </a:lnTo>
                  <a:lnTo>
                    <a:pt x="9947" y="87308"/>
                  </a:lnTo>
                  <a:lnTo>
                    <a:pt x="0" y="116792"/>
                  </a:lnTo>
                  <a:lnTo>
                    <a:pt x="1038" y="146274"/>
                  </a:lnTo>
                  <a:lnTo>
                    <a:pt x="9299" y="172635"/>
                  </a:lnTo>
                  <a:lnTo>
                    <a:pt x="33665" y="208623"/>
                  </a:lnTo>
                  <a:lnTo>
                    <a:pt x="48366" y="222573"/>
                  </a:lnTo>
                  <a:lnTo>
                    <a:pt x="66598" y="232672"/>
                  </a:lnTo>
                  <a:lnTo>
                    <a:pt x="107771" y="239345"/>
                  </a:lnTo>
                  <a:lnTo>
                    <a:pt x="151426" y="235734"/>
                  </a:lnTo>
                  <a:lnTo>
                    <a:pt x="205759" y="215627"/>
                  </a:lnTo>
                  <a:lnTo>
                    <a:pt x="225068" y="202679"/>
                  </a:lnTo>
                  <a:lnTo>
                    <a:pt x="238328" y="186006"/>
                  </a:lnTo>
                  <a:lnTo>
                    <a:pt x="272274" y="126034"/>
                  </a:lnTo>
                  <a:lnTo>
                    <a:pt x="276661" y="115608"/>
                  </a:lnTo>
                  <a:lnTo>
                    <a:pt x="278417" y="94665"/>
                  </a:lnTo>
                  <a:lnTo>
                    <a:pt x="274128" y="73659"/>
                  </a:lnTo>
                  <a:lnTo>
                    <a:pt x="264422" y="52624"/>
                  </a:lnTo>
                  <a:lnTo>
                    <a:pt x="240215" y="26641"/>
                  </a:lnTo>
                  <a:lnTo>
                    <a:pt x="210816" y="9713"/>
                  </a:lnTo>
                  <a:lnTo>
                    <a:pt x="1590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73436" y="916279"/>
            <a:ext cx="1058440" cy="351407"/>
            <a:chOff x="373436" y="916279"/>
            <a:chExt cx="1058440" cy="351407"/>
          </a:xfrm>
        </p:grpSpPr>
        <p:sp>
          <p:nvSpPr>
            <p:cNvPr id="24" name="Freeform 23"/>
            <p:cNvSpPr/>
            <p:nvPr/>
          </p:nvSpPr>
          <p:spPr>
            <a:xfrm>
              <a:off x="496721" y="937036"/>
              <a:ext cx="8647" cy="326384"/>
            </a:xfrm>
            <a:custGeom>
              <a:avLst/>
              <a:gdLst/>
              <a:ahLst/>
              <a:cxnLst/>
              <a:rect l="0" t="0" r="0" b="0"/>
              <a:pathLst>
                <a:path w="8647" h="326384">
                  <a:moveTo>
                    <a:pt x="8646" y="0"/>
                  </a:moveTo>
                  <a:lnTo>
                    <a:pt x="1411" y="28726"/>
                  </a:lnTo>
                  <a:lnTo>
                    <a:pt x="263" y="77921"/>
                  </a:lnTo>
                  <a:lnTo>
                    <a:pt x="4473" y="131232"/>
                  </a:lnTo>
                  <a:lnTo>
                    <a:pt x="521" y="189792"/>
                  </a:lnTo>
                  <a:lnTo>
                    <a:pt x="0" y="243538"/>
                  </a:lnTo>
                  <a:lnTo>
                    <a:pt x="6592" y="297974"/>
                  </a:lnTo>
                  <a:lnTo>
                    <a:pt x="8646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3436" y="916279"/>
              <a:ext cx="310917" cy="347141"/>
            </a:xfrm>
            <a:custGeom>
              <a:avLst/>
              <a:gdLst/>
              <a:ahLst/>
              <a:cxnLst/>
              <a:rect l="0" t="0" r="0" b="0"/>
              <a:pathLst>
                <a:path w="310917" h="347141">
                  <a:moveTo>
                    <a:pt x="5589" y="52342"/>
                  </a:moveTo>
                  <a:lnTo>
                    <a:pt x="0" y="35575"/>
                  </a:lnTo>
                  <a:lnTo>
                    <a:pt x="1863" y="29466"/>
                  </a:lnTo>
                  <a:lnTo>
                    <a:pt x="6615" y="24223"/>
                  </a:lnTo>
                  <a:lnTo>
                    <a:pt x="39457" y="7403"/>
                  </a:lnTo>
                  <a:lnTo>
                    <a:pt x="95381" y="1221"/>
                  </a:lnTo>
                  <a:lnTo>
                    <a:pt x="152701" y="0"/>
                  </a:lnTo>
                  <a:lnTo>
                    <a:pt x="203494" y="5348"/>
                  </a:lnTo>
                  <a:lnTo>
                    <a:pt x="230994" y="19961"/>
                  </a:lnTo>
                  <a:lnTo>
                    <a:pt x="253960" y="44698"/>
                  </a:lnTo>
                  <a:lnTo>
                    <a:pt x="269994" y="79843"/>
                  </a:lnTo>
                  <a:lnTo>
                    <a:pt x="270766" y="90563"/>
                  </a:lnTo>
                  <a:lnTo>
                    <a:pt x="265385" y="108714"/>
                  </a:lnTo>
                  <a:lnTo>
                    <a:pt x="249202" y="132086"/>
                  </a:lnTo>
                  <a:lnTo>
                    <a:pt x="214368" y="159774"/>
                  </a:lnTo>
                  <a:lnTo>
                    <a:pt x="163281" y="187141"/>
                  </a:lnTo>
                  <a:lnTo>
                    <a:pt x="158680" y="194851"/>
                  </a:lnTo>
                  <a:lnTo>
                    <a:pt x="157953" y="203500"/>
                  </a:lnTo>
                  <a:lnTo>
                    <a:pt x="159808" y="212776"/>
                  </a:lnTo>
                  <a:lnTo>
                    <a:pt x="179185" y="242598"/>
                  </a:lnTo>
                  <a:lnTo>
                    <a:pt x="237668" y="299502"/>
                  </a:lnTo>
                  <a:lnTo>
                    <a:pt x="281585" y="333227"/>
                  </a:lnTo>
                  <a:lnTo>
                    <a:pt x="310916" y="347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98178" y="1083622"/>
              <a:ext cx="207273" cy="168764"/>
            </a:xfrm>
            <a:custGeom>
              <a:avLst/>
              <a:gdLst/>
              <a:ahLst/>
              <a:cxnLst/>
              <a:rect l="0" t="0" r="0" b="0"/>
              <a:pathLst>
                <a:path w="207273" h="168764">
                  <a:moveTo>
                    <a:pt x="133573" y="74512"/>
                  </a:moveTo>
                  <a:lnTo>
                    <a:pt x="133573" y="52155"/>
                  </a:lnTo>
                  <a:lnTo>
                    <a:pt x="124214" y="31821"/>
                  </a:lnTo>
                  <a:lnTo>
                    <a:pt x="108356" y="13424"/>
                  </a:lnTo>
                  <a:lnTo>
                    <a:pt x="89610" y="1349"/>
                  </a:lnTo>
                  <a:lnTo>
                    <a:pt x="79698" y="0"/>
                  </a:lnTo>
                  <a:lnTo>
                    <a:pt x="59326" y="4741"/>
                  </a:lnTo>
                  <a:lnTo>
                    <a:pt x="28126" y="20564"/>
                  </a:lnTo>
                  <a:lnTo>
                    <a:pt x="13398" y="36497"/>
                  </a:lnTo>
                  <a:lnTo>
                    <a:pt x="7833" y="45659"/>
                  </a:lnTo>
                  <a:lnTo>
                    <a:pt x="0" y="86500"/>
                  </a:lnTo>
                  <a:lnTo>
                    <a:pt x="8858" y="130057"/>
                  </a:lnTo>
                  <a:lnTo>
                    <a:pt x="26300" y="161420"/>
                  </a:lnTo>
                  <a:lnTo>
                    <a:pt x="33982" y="166376"/>
                  </a:lnTo>
                  <a:lnTo>
                    <a:pt x="51875" y="168763"/>
                  </a:lnTo>
                  <a:lnTo>
                    <a:pt x="71527" y="162805"/>
                  </a:lnTo>
                  <a:lnTo>
                    <a:pt x="90789" y="151188"/>
                  </a:lnTo>
                  <a:lnTo>
                    <a:pt x="113617" y="124917"/>
                  </a:lnTo>
                  <a:lnTo>
                    <a:pt x="123924" y="105103"/>
                  </a:lnTo>
                  <a:lnTo>
                    <a:pt x="127140" y="104265"/>
                  </a:lnTo>
                  <a:lnTo>
                    <a:pt x="129284" y="109555"/>
                  </a:lnTo>
                  <a:lnTo>
                    <a:pt x="134007" y="127522"/>
                  </a:lnTo>
                  <a:lnTo>
                    <a:pt x="143904" y="143306"/>
                  </a:lnTo>
                  <a:lnTo>
                    <a:pt x="159221" y="155000"/>
                  </a:lnTo>
                  <a:lnTo>
                    <a:pt x="168219" y="159756"/>
                  </a:lnTo>
                  <a:lnTo>
                    <a:pt x="184456" y="161921"/>
                  </a:lnTo>
                  <a:lnTo>
                    <a:pt x="207272" y="1587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951907" y="937036"/>
              <a:ext cx="27244" cy="315856"/>
            </a:xfrm>
            <a:custGeom>
              <a:avLst/>
              <a:gdLst/>
              <a:ahLst/>
              <a:cxnLst/>
              <a:rect l="0" t="0" r="0" b="0"/>
              <a:pathLst>
                <a:path w="27244" h="315856">
                  <a:moveTo>
                    <a:pt x="16714" y="0"/>
                  </a:moveTo>
                  <a:lnTo>
                    <a:pt x="5536" y="11178"/>
                  </a:lnTo>
                  <a:lnTo>
                    <a:pt x="3413" y="17981"/>
                  </a:lnTo>
                  <a:lnTo>
                    <a:pt x="0" y="69741"/>
                  </a:lnTo>
                  <a:lnTo>
                    <a:pt x="2533" y="120880"/>
                  </a:lnTo>
                  <a:lnTo>
                    <a:pt x="5104" y="174896"/>
                  </a:lnTo>
                  <a:lnTo>
                    <a:pt x="13208" y="238315"/>
                  </a:lnTo>
                  <a:lnTo>
                    <a:pt x="19141" y="293476"/>
                  </a:lnTo>
                  <a:lnTo>
                    <a:pt x="2724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63336" y="1052849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30372" y="7236"/>
                  </a:lnTo>
                  <a:lnTo>
                    <a:pt x="77269" y="12998"/>
                  </a:lnTo>
                  <a:lnTo>
                    <a:pt x="17801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021264" y="1072026"/>
              <a:ext cx="168457" cy="195660"/>
            </a:xfrm>
            <a:custGeom>
              <a:avLst/>
              <a:gdLst/>
              <a:ahLst/>
              <a:cxnLst/>
              <a:rect l="0" t="0" r="0" b="0"/>
              <a:pathLst>
                <a:path w="168457" h="195660">
                  <a:moveTo>
                    <a:pt x="0" y="86108"/>
                  </a:moveTo>
                  <a:lnTo>
                    <a:pt x="58617" y="86108"/>
                  </a:lnTo>
                  <a:lnTo>
                    <a:pt x="111621" y="84938"/>
                  </a:lnTo>
                  <a:lnTo>
                    <a:pt x="144987" y="76533"/>
                  </a:lnTo>
                  <a:lnTo>
                    <a:pt x="162314" y="65865"/>
                  </a:lnTo>
                  <a:lnTo>
                    <a:pt x="166701" y="58575"/>
                  </a:lnTo>
                  <a:lnTo>
                    <a:pt x="168456" y="41116"/>
                  </a:lnTo>
                  <a:lnTo>
                    <a:pt x="164946" y="32717"/>
                  </a:lnTo>
                  <a:lnTo>
                    <a:pt x="151688" y="17145"/>
                  </a:lnTo>
                  <a:lnTo>
                    <a:pt x="118904" y="814"/>
                  </a:lnTo>
                  <a:lnTo>
                    <a:pt x="107345" y="0"/>
                  </a:lnTo>
                  <a:lnTo>
                    <a:pt x="85144" y="5334"/>
                  </a:lnTo>
                  <a:lnTo>
                    <a:pt x="66697" y="18623"/>
                  </a:lnTo>
                  <a:lnTo>
                    <a:pt x="35791" y="50161"/>
                  </a:lnTo>
                  <a:lnTo>
                    <a:pt x="27605" y="70912"/>
                  </a:lnTo>
                  <a:lnTo>
                    <a:pt x="25137" y="94562"/>
                  </a:lnTo>
                  <a:lnTo>
                    <a:pt x="36094" y="149006"/>
                  </a:lnTo>
                  <a:lnTo>
                    <a:pt x="51509" y="180784"/>
                  </a:lnTo>
                  <a:lnTo>
                    <a:pt x="61245" y="187830"/>
                  </a:lnTo>
                  <a:lnTo>
                    <a:pt x="87661" y="195659"/>
                  </a:lnTo>
                  <a:lnTo>
                    <a:pt x="147399" y="1913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379233" y="1094963"/>
              <a:ext cx="52643" cy="10530"/>
            </a:xfrm>
            <a:custGeom>
              <a:avLst/>
              <a:gdLst/>
              <a:ahLst/>
              <a:cxnLst/>
              <a:rect l="0" t="0" r="0" b="0"/>
              <a:pathLst>
                <a:path w="52643" h="10530">
                  <a:moveTo>
                    <a:pt x="52642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368704" y="1179191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827821" y="842279"/>
            <a:ext cx="652032" cy="434811"/>
            <a:chOff x="1827821" y="842279"/>
            <a:chExt cx="652032" cy="434811"/>
          </a:xfrm>
        </p:grpSpPr>
        <p:sp>
          <p:nvSpPr>
            <p:cNvPr id="33" name="Freeform 32"/>
            <p:cNvSpPr/>
            <p:nvPr/>
          </p:nvSpPr>
          <p:spPr>
            <a:xfrm>
              <a:off x="1827821" y="842279"/>
              <a:ext cx="294870" cy="359998"/>
            </a:xfrm>
            <a:custGeom>
              <a:avLst/>
              <a:gdLst/>
              <a:ahLst/>
              <a:cxnLst/>
              <a:rect l="0" t="0" r="0" b="0"/>
              <a:pathLst>
                <a:path w="294870" h="359998">
                  <a:moveTo>
                    <a:pt x="172593" y="0"/>
                  </a:moveTo>
                  <a:lnTo>
                    <a:pt x="135115" y="8334"/>
                  </a:lnTo>
                  <a:lnTo>
                    <a:pt x="83692" y="15684"/>
                  </a:lnTo>
                  <a:lnTo>
                    <a:pt x="25965" y="31803"/>
                  </a:lnTo>
                  <a:lnTo>
                    <a:pt x="15180" y="35240"/>
                  </a:lnTo>
                  <a:lnTo>
                    <a:pt x="7989" y="42211"/>
                  </a:lnTo>
                  <a:lnTo>
                    <a:pt x="0" y="62434"/>
                  </a:lnTo>
                  <a:lnTo>
                    <a:pt x="2688" y="87020"/>
                  </a:lnTo>
                  <a:lnTo>
                    <a:pt x="21494" y="146381"/>
                  </a:lnTo>
                  <a:lnTo>
                    <a:pt x="44796" y="199908"/>
                  </a:lnTo>
                  <a:lnTo>
                    <a:pt x="49960" y="203462"/>
                  </a:lnTo>
                  <a:lnTo>
                    <a:pt x="54573" y="202322"/>
                  </a:lnTo>
                  <a:lnTo>
                    <a:pt x="83612" y="175559"/>
                  </a:lnTo>
                  <a:lnTo>
                    <a:pt x="101460" y="166544"/>
                  </a:lnTo>
                  <a:lnTo>
                    <a:pt x="136829" y="160481"/>
                  </a:lnTo>
                  <a:lnTo>
                    <a:pt x="171355" y="164273"/>
                  </a:lnTo>
                  <a:lnTo>
                    <a:pt x="225073" y="190811"/>
                  </a:lnTo>
                  <a:lnTo>
                    <a:pt x="261728" y="217846"/>
                  </a:lnTo>
                  <a:lnTo>
                    <a:pt x="284271" y="244311"/>
                  </a:lnTo>
                  <a:lnTo>
                    <a:pt x="292418" y="267290"/>
                  </a:lnTo>
                  <a:lnTo>
                    <a:pt x="294869" y="291931"/>
                  </a:lnTo>
                  <a:lnTo>
                    <a:pt x="292058" y="314581"/>
                  </a:lnTo>
                  <a:lnTo>
                    <a:pt x="283791" y="333226"/>
                  </a:lnTo>
                  <a:lnTo>
                    <a:pt x="278310" y="341474"/>
                  </a:lnTo>
                  <a:lnTo>
                    <a:pt x="259743" y="353758"/>
                  </a:lnTo>
                  <a:lnTo>
                    <a:pt x="248240" y="358671"/>
                  </a:lnTo>
                  <a:lnTo>
                    <a:pt x="204106" y="359997"/>
                  </a:lnTo>
                  <a:lnTo>
                    <a:pt x="147536" y="348794"/>
                  </a:lnTo>
                  <a:lnTo>
                    <a:pt x="86858" y="311234"/>
                  </a:lnTo>
                  <a:lnTo>
                    <a:pt x="77837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194541" y="868276"/>
              <a:ext cx="100499" cy="103305"/>
            </a:xfrm>
            <a:custGeom>
              <a:avLst/>
              <a:gdLst/>
              <a:ahLst/>
              <a:cxnLst/>
              <a:rect l="0" t="0" r="0" b="0"/>
              <a:pathLst>
                <a:path w="100499" h="103305">
                  <a:moveTo>
                    <a:pt x="79614" y="5589"/>
                  </a:moveTo>
                  <a:lnTo>
                    <a:pt x="62846" y="0"/>
                  </a:lnTo>
                  <a:lnTo>
                    <a:pt x="45256" y="375"/>
                  </a:lnTo>
                  <a:lnTo>
                    <a:pt x="35651" y="2113"/>
                  </a:lnTo>
                  <a:lnTo>
                    <a:pt x="18741" y="13403"/>
                  </a:lnTo>
                  <a:lnTo>
                    <a:pt x="10956" y="21327"/>
                  </a:lnTo>
                  <a:lnTo>
                    <a:pt x="2306" y="42609"/>
                  </a:lnTo>
                  <a:lnTo>
                    <a:pt x="0" y="54835"/>
                  </a:lnTo>
                  <a:lnTo>
                    <a:pt x="3675" y="74659"/>
                  </a:lnTo>
                  <a:lnTo>
                    <a:pt x="7931" y="83221"/>
                  </a:lnTo>
                  <a:lnTo>
                    <a:pt x="22019" y="95854"/>
                  </a:lnTo>
                  <a:lnTo>
                    <a:pt x="30689" y="100861"/>
                  </a:lnTo>
                  <a:lnTo>
                    <a:pt x="52800" y="103304"/>
                  </a:lnTo>
                  <a:lnTo>
                    <a:pt x="75886" y="99321"/>
                  </a:lnTo>
                  <a:lnTo>
                    <a:pt x="93945" y="89751"/>
                  </a:lnTo>
                  <a:lnTo>
                    <a:pt x="98526" y="81584"/>
                  </a:lnTo>
                  <a:lnTo>
                    <a:pt x="100498" y="60032"/>
                  </a:lnTo>
                  <a:lnTo>
                    <a:pt x="98216" y="51243"/>
                  </a:lnTo>
                  <a:lnTo>
                    <a:pt x="79614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242570" y="873865"/>
              <a:ext cx="168457" cy="368498"/>
            </a:xfrm>
            <a:custGeom>
              <a:avLst/>
              <a:gdLst/>
              <a:ahLst/>
              <a:cxnLst/>
              <a:rect l="0" t="0" r="0" b="0"/>
              <a:pathLst>
                <a:path w="168457" h="368498">
                  <a:moveTo>
                    <a:pt x="168456" y="0"/>
                  </a:moveTo>
                  <a:lnTo>
                    <a:pt x="152814" y="26386"/>
                  </a:lnTo>
                  <a:lnTo>
                    <a:pt x="128022" y="88901"/>
                  </a:lnTo>
                  <a:lnTo>
                    <a:pt x="113841" y="135785"/>
                  </a:lnTo>
                  <a:lnTo>
                    <a:pt x="96642" y="186722"/>
                  </a:lnTo>
                  <a:lnTo>
                    <a:pt x="62957" y="245716"/>
                  </a:lnTo>
                  <a:lnTo>
                    <a:pt x="35052" y="299011"/>
                  </a:lnTo>
                  <a:lnTo>
                    <a:pt x="6233" y="35089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345144" y="1168663"/>
              <a:ext cx="134709" cy="108427"/>
            </a:xfrm>
            <a:custGeom>
              <a:avLst/>
              <a:gdLst/>
              <a:ahLst/>
              <a:cxnLst/>
              <a:rect l="0" t="0" r="0" b="0"/>
              <a:pathLst>
                <a:path w="134709" h="108427">
                  <a:moveTo>
                    <a:pt x="86938" y="0"/>
                  </a:moveTo>
                  <a:lnTo>
                    <a:pt x="33911" y="14654"/>
                  </a:lnTo>
                  <a:lnTo>
                    <a:pt x="25850" y="20298"/>
                  </a:lnTo>
                  <a:lnTo>
                    <a:pt x="13775" y="35927"/>
                  </a:lnTo>
                  <a:lnTo>
                    <a:pt x="400" y="64457"/>
                  </a:lnTo>
                  <a:lnTo>
                    <a:pt x="0" y="73387"/>
                  </a:lnTo>
                  <a:lnTo>
                    <a:pt x="5795" y="89548"/>
                  </a:lnTo>
                  <a:lnTo>
                    <a:pt x="19289" y="101410"/>
                  </a:lnTo>
                  <a:lnTo>
                    <a:pt x="27801" y="106211"/>
                  </a:lnTo>
                  <a:lnTo>
                    <a:pt x="49737" y="108426"/>
                  </a:lnTo>
                  <a:lnTo>
                    <a:pt x="73914" y="104341"/>
                  </a:lnTo>
                  <a:lnTo>
                    <a:pt x="106086" y="88887"/>
                  </a:lnTo>
                  <a:lnTo>
                    <a:pt x="123134" y="76160"/>
                  </a:lnTo>
                  <a:lnTo>
                    <a:pt x="132272" y="56466"/>
                  </a:lnTo>
                  <a:lnTo>
                    <a:pt x="134708" y="44663"/>
                  </a:lnTo>
                  <a:lnTo>
                    <a:pt x="131653" y="36794"/>
                  </a:lnTo>
                  <a:lnTo>
                    <a:pt x="124937" y="31548"/>
                  </a:lnTo>
                  <a:lnTo>
                    <a:pt x="9746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79025" y="1600331"/>
            <a:ext cx="2253100" cy="431670"/>
            <a:chOff x="379025" y="1600331"/>
            <a:chExt cx="2253100" cy="431670"/>
          </a:xfrm>
        </p:grpSpPr>
        <p:sp>
          <p:nvSpPr>
            <p:cNvPr id="38" name="Freeform 37"/>
            <p:cNvSpPr/>
            <p:nvPr/>
          </p:nvSpPr>
          <p:spPr>
            <a:xfrm>
              <a:off x="521623" y="1663502"/>
              <a:ext cx="25859" cy="242157"/>
            </a:xfrm>
            <a:custGeom>
              <a:avLst/>
              <a:gdLst/>
              <a:ahLst/>
              <a:cxnLst/>
              <a:rect l="0" t="0" r="0" b="0"/>
              <a:pathLst>
                <a:path w="25859" h="242157">
                  <a:moveTo>
                    <a:pt x="25858" y="0"/>
                  </a:moveTo>
                  <a:lnTo>
                    <a:pt x="7900" y="55045"/>
                  </a:lnTo>
                  <a:lnTo>
                    <a:pt x="0" y="94169"/>
                  </a:lnTo>
                  <a:lnTo>
                    <a:pt x="6626" y="156078"/>
                  </a:lnTo>
                  <a:lnTo>
                    <a:pt x="10292" y="184012"/>
                  </a:lnTo>
                  <a:lnTo>
                    <a:pt x="4801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79025" y="1631917"/>
              <a:ext cx="357970" cy="84229"/>
            </a:xfrm>
            <a:custGeom>
              <a:avLst/>
              <a:gdLst/>
              <a:ahLst/>
              <a:cxnLst/>
              <a:rect l="0" t="0" r="0" b="0"/>
              <a:pathLst>
                <a:path w="357970" h="84229">
                  <a:moveTo>
                    <a:pt x="357969" y="0"/>
                  </a:moveTo>
                  <a:lnTo>
                    <a:pt x="295877" y="5589"/>
                  </a:lnTo>
                  <a:lnTo>
                    <a:pt x="237256" y="17958"/>
                  </a:lnTo>
                  <a:lnTo>
                    <a:pt x="176284" y="31666"/>
                  </a:lnTo>
                  <a:lnTo>
                    <a:pt x="113851" y="51228"/>
                  </a:lnTo>
                  <a:lnTo>
                    <a:pt x="57628" y="692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5409" y="1810901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8617"/>
                  </a:lnTo>
                  <a:lnTo>
                    <a:pt x="8333" y="108975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05409" y="174773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00165" y="1775311"/>
              <a:ext cx="357970" cy="143102"/>
            </a:xfrm>
            <a:custGeom>
              <a:avLst/>
              <a:gdLst/>
              <a:ahLst/>
              <a:cxnLst/>
              <a:rect l="0" t="0" r="0" b="0"/>
              <a:pathLst>
                <a:path w="357970" h="143102">
                  <a:moveTo>
                    <a:pt x="0" y="77704"/>
                  </a:moveTo>
                  <a:lnTo>
                    <a:pt x="14655" y="121667"/>
                  </a:lnTo>
                  <a:lnTo>
                    <a:pt x="16789" y="123390"/>
                  </a:lnTo>
                  <a:lnTo>
                    <a:pt x="18212" y="119860"/>
                  </a:lnTo>
                  <a:lnTo>
                    <a:pt x="23022" y="70257"/>
                  </a:lnTo>
                  <a:lnTo>
                    <a:pt x="32069" y="52558"/>
                  </a:lnTo>
                  <a:lnTo>
                    <a:pt x="38927" y="48072"/>
                  </a:lnTo>
                  <a:lnTo>
                    <a:pt x="55906" y="46207"/>
                  </a:lnTo>
                  <a:lnTo>
                    <a:pt x="64177" y="49687"/>
                  </a:lnTo>
                  <a:lnTo>
                    <a:pt x="86996" y="71352"/>
                  </a:lnTo>
                  <a:lnTo>
                    <a:pt x="101446" y="90089"/>
                  </a:lnTo>
                  <a:lnTo>
                    <a:pt x="105065" y="92980"/>
                  </a:lnTo>
                  <a:lnTo>
                    <a:pt x="106309" y="91397"/>
                  </a:lnTo>
                  <a:lnTo>
                    <a:pt x="106910" y="80280"/>
                  </a:lnTo>
                  <a:lnTo>
                    <a:pt x="114995" y="55461"/>
                  </a:lnTo>
                  <a:lnTo>
                    <a:pt x="125589" y="40132"/>
                  </a:lnTo>
                  <a:lnTo>
                    <a:pt x="132859" y="36279"/>
                  </a:lnTo>
                  <a:lnTo>
                    <a:pt x="150296" y="35116"/>
                  </a:lnTo>
                  <a:lnTo>
                    <a:pt x="166624" y="41619"/>
                  </a:lnTo>
                  <a:lnTo>
                    <a:pt x="196170" y="64857"/>
                  </a:lnTo>
                  <a:lnTo>
                    <a:pt x="211893" y="90665"/>
                  </a:lnTo>
                  <a:lnTo>
                    <a:pt x="223960" y="120539"/>
                  </a:lnTo>
                  <a:lnTo>
                    <a:pt x="227686" y="122638"/>
                  </a:lnTo>
                  <a:lnTo>
                    <a:pt x="231339" y="119359"/>
                  </a:lnTo>
                  <a:lnTo>
                    <a:pt x="245190" y="98625"/>
                  </a:lnTo>
                  <a:lnTo>
                    <a:pt x="270831" y="70658"/>
                  </a:lnTo>
                  <a:lnTo>
                    <a:pt x="314067" y="51009"/>
                  </a:lnTo>
                  <a:lnTo>
                    <a:pt x="336118" y="43223"/>
                  </a:lnTo>
                  <a:lnTo>
                    <a:pt x="343402" y="35999"/>
                  </a:lnTo>
                  <a:lnTo>
                    <a:pt x="351495" y="15495"/>
                  </a:lnTo>
                  <a:lnTo>
                    <a:pt x="348974" y="8155"/>
                  </a:lnTo>
                  <a:lnTo>
                    <a:pt x="342613" y="3262"/>
                  </a:lnTo>
                  <a:lnTo>
                    <a:pt x="333694" y="0"/>
                  </a:lnTo>
                  <a:lnTo>
                    <a:pt x="298784" y="998"/>
                  </a:lnTo>
                  <a:lnTo>
                    <a:pt x="264394" y="14292"/>
                  </a:lnTo>
                  <a:lnTo>
                    <a:pt x="256981" y="22561"/>
                  </a:lnTo>
                  <a:lnTo>
                    <a:pt x="248745" y="44228"/>
                  </a:lnTo>
                  <a:lnTo>
                    <a:pt x="249697" y="82733"/>
                  </a:lnTo>
                  <a:lnTo>
                    <a:pt x="262978" y="118189"/>
                  </a:lnTo>
                  <a:lnTo>
                    <a:pt x="278316" y="133912"/>
                  </a:lnTo>
                  <a:lnTo>
                    <a:pt x="287320" y="139742"/>
                  </a:lnTo>
                  <a:lnTo>
                    <a:pt x="306682" y="143101"/>
                  </a:lnTo>
                  <a:lnTo>
                    <a:pt x="357969" y="1408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368704" y="1768787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1008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379233" y="1836897"/>
              <a:ext cx="94757" cy="16119"/>
            </a:xfrm>
            <a:custGeom>
              <a:avLst/>
              <a:gdLst/>
              <a:ahLst/>
              <a:cxnLst/>
              <a:rect l="0" t="0" r="0" b="0"/>
              <a:pathLst>
                <a:path w="94757" h="16119">
                  <a:moveTo>
                    <a:pt x="94756" y="5590"/>
                  </a:moveTo>
                  <a:lnTo>
                    <a:pt x="77989" y="0"/>
                  </a:lnTo>
                  <a:lnTo>
                    <a:pt x="60398" y="376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698381" y="1600331"/>
              <a:ext cx="7236" cy="284271"/>
            </a:xfrm>
            <a:custGeom>
              <a:avLst/>
              <a:gdLst/>
              <a:ahLst/>
              <a:cxnLst/>
              <a:rect l="0" t="0" r="0" b="0"/>
              <a:pathLst>
                <a:path w="7236" h="284271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37662"/>
                  </a:lnTo>
                  <a:lnTo>
                    <a:pt x="6642" y="189748"/>
                  </a:lnTo>
                  <a:lnTo>
                    <a:pt x="7059" y="239106"/>
                  </a:lnTo>
                  <a:lnTo>
                    <a:pt x="7235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00414" y="1779316"/>
              <a:ext cx="52644" cy="73700"/>
            </a:xfrm>
            <a:custGeom>
              <a:avLst/>
              <a:gdLst/>
              <a:ahLst/>
              <a:cxnLst/>
              <a:rect l="0" t="0" r="0" b="0"/>
              <a:pathLst>
                <a:path w="52644" h="73700">
                  <a:moveTo>
                    <a:pt x="0" y="0"/>
                  </a:moveTo>
                  <a:lnTo>
                    <a:pt x="9576" y="24046"/>
                  </a:lnTo>
                  <a:lnTo>
                    <a:pt x="52643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89886" y="1705616"/>
              <a:ext cx="147400" cy="326385"/>
            </a:xfrm>
            <a:custGeom>
              <a:avLst/>
              <a:gdLst/>
              <a:ahLst/>
              <a:cxnLst/>
              <a:rect l="0" t="0" r="0" b="0"/>
              <a:pathLst>
                <a:path w="147400" h="326385">
                  <a:moveTo>
                    <a:pt x="147399" y="0"/>
                  </a:moveTo>
                  <a:lnTo>
                    <a:pt x="118090" y="53028"/>
                  </a:lnTo>
                  <a:lnTo>
                    <a:pt x="91003" y="103238"/>
                  </a:lnTo>
                  <a:lnTo>
                    <a:pt x="61709" y="166569"/>
                  </a:lnTo>
                  <a:lnTo>
                    <a:pt x="42383" y="229183"/>
                  </a:lnTo>
                  <a:lnTo>
                    <a:pt x="17366" y="283948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40412" y="1752424"/>
              <a:ext cx="138067" cy="163763"/>
            </a:xfrm>
            <a:custGeom>
              <a:avLst/>
              <a:gdLst/>
              <a:ahLst/>
              <a:cxnLst/>
              <a:rect l="0" t="0" r="0" b="0"/>
              <a:pathLst>
                <a:path w="138067" h="163763">
                  <a:moveTo>
                    <a:pt x="38987" y="90063"/>
                  </a:moveTo>
                  <a:lnTo>
                    <a:pt x="61343" y="90063"/>
                  </a:lnTo>
                  <a:lnTo>
                    <a:pt x="92014" y="78884"/>
                  </a:lnTo>
                  <a:lnTo>
                    <a:pt x="123329" y="60754"/>
                  </a:lnTo>
                  <a:lnTo>
                    <a:pt x="130310" y="51806"/>
                  </a:lnTo>
                  <a:lnTo>
                    <a:pt x="138066" y="29386"/>
                  </a:lnTo>
                  <a:lnTo>
                    <a:pt x="136625" y="20366"/>
                  </a:lnTo>
                  <a:lnTo>
                    <a:pt x="132155" y="13182"/>
                  </a:lnTo>
                  <a:lnTo>
                    <a:pt x="125665" y="7224"/>
                  </a:lnTo>
                  <a:lnTo>
                    <a:pt x="102857" y="603"/>
                  </a:lnTo>
                  <a:lnTo>
                    <a:pt x="75562" y="0"/>
                  </a:lnTo>
                  <a:lnTo>
                    <a:pt x="51733" y="7531"/>
                  </a:lnTo>
                  <a:lnTo>
                    <a:pt x="24176" y="24925"/>
                  </a:lnTo>
                  <a:lnTo>
                    <a:pt x="11737" y="41225"/>
                  </a:lnTo>
                  <a:lnTo>
                    <a:pt x="3479" y="61338"/>
                  </a:lnTo>
                  <a:lnTo>
                    <a:pt x="0" y="97799"/>
                  </a:lnTo>
                  <a:lnTo>
                    <a:pt x="3332" y="120407"/>
                  </a:lnTo>
                  <a:lnTo>
                    <a:pt x="11832" y="139034"/>
                  </a:lnTo>
                  <a:lnTo>
                    <a:pt x="17374" y="147277"/>
                  </a:lnTo>
                  <a:lnTo>
                    <a:pt x="24578" y="152772"/>
                  </a:lnTo>
                  <a:lnTo>
                    <a:pt x="60043" y="1637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210984" y="19161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355413" y="1787217"/>
              <a:ext cx="150370" cy="128970"/>
            </a:xfrm>
            <a:custGeom>
              <a:avLst/>
              <a:gdLst/>
              <a:ahLst/>
              <a:cxnLst/>
              <a:rect l="0" t="0" r="0" b="0"/>
              <a:pathLst>
                <a:path w="150370" h="128970">
                  <a:moveTo>
                    <a:pt x="45084" y="76327"/>
                  </a:moveTo>
                  <a:lnTo>
                    <a:pt x="67441" y="70738"/>
                  </a:lnTo>
                  <a:lnTo>
                    <a:pt x="84656" y="58635"/>
                  </a:lnTo>
                  <a:lnTo>
                    <a:pt x="92522" y="50494"/>
                  </a:lnTo>
                  <a:lnTo>
                    <a:pt x="96597" y="41557"/>
                  </a:lnTo>
                  <a:lnTo>
                    <a:pt x="98004" y="22269"/>
                  </a:lnTo>
                  <a:lnTo>
                    <a:pt x="94402" y="14552"/>
                  </a:lnTo>
                  <a:lnTo>
                    <a:pt x="81041" y="2858"/>
                  </a:lnTo>
                  <a:lnTo>
                    <a:pt x="60285" y="0"/>
                  </a:lnTo>
                  <a:lnTo>
                    <a:pt x="48199" y="876"/>
                  </a:lnTo>
                  <a:lnTo>
                    <a:pt x="28531" y="11207"/>
                  </a:lnTo>
                  <a:lnTo>
                    <a:pt x="20011" y="18876"/>
                  </a:lnTo>
                  <a:lnTo>
                    <a:pt x="2430" y="52025"/>
                  </a:lnTo>
                  <a:lnTo>
                    <a:pt x="0" y="74885"/>
                  </a:lnTo>
                  <a:lnTo>
                    <a:pt x="3990" y="95573"/>
                  </a:lnTo>
                  <a:lnTo>
                    <a:pt x="13562" y="112567"/>
                  </a:lnTo>
                  <a:lnTo>
                    <a:pt x="21730" y="116864"/>
                  </a:lnTo>
                  <a:lnTo>
                    <a:pt x="43283" y="118520"/>
                  </a:lnTo>
                  <a:lnTo>
                    <a:pt x="53242" y="114984"/>
                  </a:lnTo>
                  <a:lnTo>
                    <a:pt x="70547" y="101696"/>
                  </a:lnTo>
                  <a:lnTo>
                    <a:pt x="79798" y="80973"/>
                  </a:lnTo>
                  <a:lnTo>
                    <a:pt x="82264" y="68896"/>
                  </a:lnTo>
                  <a:lnTo>
                    <a:pt x="83909" y="65523"/>
                  </a:lnTo>
                  <a:lnTo>
                    <a:pt x="85005" y="67955"/>
                  </a:lnTo>
                  <a:lnTo>
                    <a:pt x="85736" y="74255"/>
                  </a:lnTo>
                  <a:lnTo>
                    <a:pt x="95907" y="87494"/>
                  </a:lnTo>
                  <a:lnTo>
                    <a:pt x="136561" y="122786"/>
                  </a:lnTo>
                  <a:lnTo>
                    <a:pt x="150369" y="128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526839" y="1789844"/>
              <a:ext cx="105286" cy="112151"/>
            </a:xfrm>
            <a:custGeom>
              <a:avLst/>
              <a:gdLst/>
              <a:ahLst/>
              <a:cxnLst/>
              <a:rect l="0" t="0" r="0" b="0"/>
              <a:pathLst>
                <a:path w="105286" h="112151">
                  <a:moveTo>
                    <a:pt x="0" y="73700"/>
                  </a:moveTo>
                  <a:lnTo>
                    <a:pt x="9575" y="97746"/>
                  </a:lnTo>
                  <a:lnTo>
                    <a:pt x="20243" y="112073"/>
                  </a:lnTo>
                  <a:lnTo>
                    <a:pt x="22854" y="112150"/>
                  </a:lnTo>
                  <a:lnTo>
                    <a:pt x="22636" y="99757"/>
                  </a:lnTo>
                  <a:lnTo>
                    <a:pt x="9237" y="54843"/>
                  </a:lnTo>
                  <a:lnTo>
                    <a:pt x="14244" y="32564"/>
                  </a:lnTo>
                  <a:lnTo>
                    <a:pt x="21194" y="24049"/>
                  </a:lnTo>
                  <a:lnTo>
                    <a:pt x="41395" y="11468"/>
                  </a:lnTo>
                  <a:lnTo>
                    <a:pt x="93636" y="151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3242777" y="2513613"/>
            <a:ext cx="2137286" cy="577598"/>
            <a:chOff x="3242777" y="2513613"/>
            <a:chExt cx="2137286" cy="577598"/>
          </a:xfrm>
        </p:grpSpPr>
        <p:sp>
          <p:nvSpPr>
            <p:cNvPr id="53" name="Freeform 52"/>
            <p:cNvSpPr/>
            <p:nvPr/>
          </p:nvSpPr>
          <p:spPr>
            <a:xfrm>
              <a:off x="3445253" y="2682069"/>
              <a:ext cx="18623" cy="294798"/>
            </a:xfrm>
            <a:custGeom>
              <a:avLst/>
              <a:gdLst/>
              <a:ahLst/>
              <a:cxnLst/>
              <a:rect l="0" t="0" r="0" b="0"/>
              <a:pathLst>
                <a:path w="18623" h="294798">
                  <a:moveTo>
                    <a:pt x="18622" y="0"/>
                  </a:moveTo>
                  <a:lnTo>
                    <a:pt x="3968" y="55141"/>
                  </a:lnTo>
                  <a:lnTo>
                    <a:pt x="0" y="118170"/>
                  </a:lnTo>
                  <a:lnTo>
                    <a:pt x="6148" y="173080"/>
                  </a:lnTo>
                  <a:lnTo>
                    <a:pt x="7709" y="233970"/>
                  </a:lnTo>
                  <a:lnTo>
                    <a:pt x="8094" y="294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242777" y="2639954"/>
              <a:ext cx="431669" cy="168457"/>
            </a:xfrm>
            <a:custGeom>
              <a:avLst/>
              <a:gdLst/>
              <a:ahLst/>
              <a:cxnLst/>
              <a:rect l="0" t="0" r="0" b="0"/>
              <a:pathLst>
                <a:path w="431669" h="168457">
                  <a:moveTo>
                    <a:pt x="431668" y="0"/>
                  </a:moveTo>
                  <a:lnTo>
                    <a:pt x="368240" y="17959"/>
                  </a:lnTo>
                  <a:lnTo>
                    <a:pt x="305304" y="38641"/>
                  </a:lnTo>
                  <a:lnTo>
                    <a:pt x="256969" y="55770"/>
                  </a:lnTo>
                  <a:lnTo>
                    <a:pt x="202967" y="81337"/>
                  </a:lnTo>
                  <a:lnTo>
                    <a:pt x="147784" y="104443"/>
                  </a:lnTo>
                  <a:lnTo>
                    <a:pt x="92468" y="123892"/>
                  </a:lnTo>
                  <a:lnTo>
                    <a:pt x="35986" y="14830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263834" y="2945281"/>
              <a:ext cx="400084" cy="136871"/>
            </a:xfrm>
            <a:custGeom>
              <a:avLst/>
              <a:gdLst/>
              <a:ahLst/>
              <a:cxnLst/>
              <a:rect l="0" t="0" r="0" b="0"/>
              <a:pathLst>
                <a:path w="400084" h="136871">
                  <a:moveTo>
                    <a:pt x="400083" y="0"/>
                  </a:moveTo>
                  <a:lnTo>
                    <a:pt x="357391" y="14572"/>
                  </a:lnTo>
                  <a:lnTo>
                    <a:pt x="304562" y="39403"/>
                  </a:lnTo>
                  <a:lnTo>
                    <a:pt x="243441" y="62352"/>
                  </a:lnTo>
                  <a:lnTo>
                    <a:pt x="187342" y="81780"/>
                  </a:lnTo>
                  <a:lnTo>
                    <a:pt x="130766" y="103068"/>
                  </a:lnTo>
                  <a:lnTo>
                    <a:pt x="70772" y="122541"/>
                  </a:lnTo>
                  <a:lnTo>
                    <a:pt x="16059" y="13369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895544" y="2755768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78253" y="5589"/>
                  </a:lnTo>
                  <a:lnTo>
                    <a:pt x="24776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927129" y="2850525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99311" y="5589"/>
                  </a:lnTo>
                  <a:lnTo>
                    <a:pt x="40241" y="955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286022" y="2712156"/>
              <a:ext cx="180012" cy="379055"/>
            </a:xfrm>
            <a:custGeom>
              <a:avLst/>
              <a:gdLst/>
              <a:ahLst/>
              <a:cxnLst/>
              <a:rect l="0" t="0" r="0" b="0"/>
              <a:pathLst>
                <a:path w="180012" h="379055">
                  <a:moveTo>
                    <a:pt x="9604" y="127840"/>
                  </a:moveTo>
                  <a:lnTo>
                    <a:pt x="21058" y="185104"/>
                  </a:lnTo>
                  <a:lnTo>
                    <a:pt x="30936" y="234494"/>
                  </a:lnTo>
                  <a:lnTo>
                    <a:pt x="41272" y="283054"/>
                  </a:lnTo>
                  <a:lnTo>
                    <a:pt x="55244" y="335794"/>
                  </a:lnTo>
                  <a:lnTo>
                    <a:pt x="60172" y="374810"/>
                  </a:lnTo>
                  <a:lnTo>
                    <a:pt x="59694" y="379054"/>
                  </a:lnTo>
                  <a:lnTo>
                    <a:pt x="58205" y="377204"/>
                  </a:lnTo>
                  <a:lnTo>
                    <a:pt x="40835" y="315213"/>
                  </a:lnTo>
                  <a:lnTo>
                    <a:pt x="27082" y="255189"/>
                  </a:lnTo>
                  <a:lnTo>
                    <a:pt x="13100" y="194243"/>
                  </a:lnTo>
                  <a:lnTo>
                    <a:pt x="3751" y="145435"/>
                  </a:lnTo>
                  <a:lnTo>
                    <a:pt x="0" y="86428"/>
                  </a:lnTo>
                  <a:lnTo>
                    <a:pt x="4848" y="29713"/>
                  </a:lnTo>
                  <a:lnTo>
                    <a:pt x="11112" y="19138"/>
                  </a:lnTo>
                  <a:lnTo>
                    <a:pt x="30552" y="4269"/>
                  </a:lnTo>
                  <a:lnTo>
                    <a:pt x="57909" y="0"/>
                  </a:lnTo>
                  <a:lnTo>
                    <a:pt x="87225" y="3172"/>
                  </a:lnTo>
                  <a:lnTo>
                    <a:pt x="111953" y="12381"/>
                  </a:lnTo>
                  <a:lnTo>
                    <a:pt x="140016" y="36308"/>
                  </a:lnTo>
                  <a:lnTo>
                    <a:pt x="169289" y="75834"/>
                  </a:lnTo>
                  <a:lnTo>
                    <a:pt x="179231" y="96538"/>
                  </a:lnTo>
                  <a:lnTo>
                    <a:pt x="180011" y="106972"/>
                  </a:lnTo>
                  <a:lnTo>
                    <a:pt x="174638" y="127924"/>
                  </a:lnTo>
                  <a:lnTo>
                    <a:pt x="161332" y="145815"/>
                  </a:lnTo>
                  <a:lnTo>
                    <a:pt x="124193" y="176364"/>
                  </a:lnTo>
                  <a:lnTo>
                    <a:pt x="97578" y="184501"/>
                  </a:lnTo>
                  <a:lnTo>
                    <a:pt x="62187" y="192202"/>
                  </a:lnTo>
                  <a:lnTo>
                    <a:pt x="41190" y="201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742763" y="2682069"/>
              <a:ext cx="131932" cy="164839"/>
            </a:xfrm>
            <a:custGeom>
              <a:avLst/>
              <a:gdLst/>
              <a:ahLst/>
              <a:cxnLst/>
              <a:rect l="0" t="0" r="0" b="0"/>
              <a:pathLst>
                <a:path w="131932" h="164839">
                  <a:moveTo>
                    <a:pt x="5589" y="63170"/>
                  </a:moveTo>
                  <a:lnTo>
                    <a:pt x="0" y="79938"/>
                  </a:lnTo>
                  <a:lnTo>
                    <a:pt x="375" y="97529"/>
                  </a:lnTo>
                  <a:lnTo>
                    <a:pt x="10148" y="137418"/>
                  </a:lnTo>
                  <a:lnTo>
                    <a:pt x="25527" y="163029"/>
                  </a:lnTo>
                  <a:lnTo>
                    <a:pt x="27070" y="164838"/>
                  </a:lnTo>
                  <a:lnTo>
                    <a:pt x="15855" y="139405"/>
                  </a:lnTo>
                  <a:lnTo>
                    <a:pt x="7617" y="89668"/>
                  </a:lnTo>
                  <a:lnTo>
                    <a:pt x="11779" y="54254"/>
                  </a:lnTo>
                  <a:lnTo>
                    <a:pt x="23548" y="35421"/>
                  </a:lnTo>
                  <a:lnTo>
                    <a:pt x="40477" y="20422"/>
                  </a:lnTo>
                  <a:lnTo>
                    <a:pt x="59700" y="9856"/>
                  </a:lnTo>
                  <a:lnTo>
                    <a:pt x="118375" y="1298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243191" y="2513613"/>
              <a:ext cx="84229" cy="410612"/>
            </a:xfrm>
            <a:custGeom>
              <a:avLst/>
              <a:gdLst/>
              <a:ahLst/>
              <a:cxnLst/>
              <a:rect l="0" t="0" r="0" b="0"/>
              <a:pathLst>
                <a:path w="84229" h="410612">
                  <a:moveTo>
                    <a:pt x="0" y="0"/>
                  </a:moveTo>
                  <a:lnTo>
                    <a:pt x="0" y="48930"/>
                  </a:lnTo>
                  <a:lnTo>
                    <a:pt x="5590" y="102472"/>
                  </a:lnTo>
                  <a:lnTo>
                    <a:pt x="12998" y="165890"/>
                  </a:lnTo>
                  <a:lnTo>
                    <a:pt x="28401" y="229166"/>
                  </a:lnTo>
                  <a:lnTo>
                    <a:pt x="42179" y="281356"/>
                  </a:lnTo>
                  <a:lnTo>
                    <a:pt x="56165" y="336986"/>
                  </a:lnTo>
                  <a:lnTo>
                    <a:pt x="73701" y="392467"/>
                  </a:lnTo>
                  <a:lnTo>
                    <a:pt x="84228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064207" y="2671540"/>
              <a:ext cx="315856" cy="52643"/>
            </a:xfrm>
            <a:custGeom>
              <a:avLst/>
              <a:gdLst/>
              <a:ahLst/>
              <a:cxnLst/>
              <a:rect l="0" t="0" r="0" b="0"/>
              <a:pathLst>
                <a:path w="315856" h="52643">
                  <a:moveTo>
                    <a:pt x="315855" y="0"/>
                  </a:moveTo>
                  <a:lnTo>
                    <a:pt x="261710" y="8333"/>
                  </a:lnTo>
                  <a:lnTo>
                    <a:pt x="201175" y="15684"/>
                  </a:lnTo>
                  <a:lnTo>
                    <a:pt x="150204" y="19465"/>
                  </a:lnTo>
                  <a:lnTo>
                    <a:pt x="95050" y="29148"/>
                  </a:lnTo>
                  <a:lnTo>
                    <a:pt x="36497" y="4232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3973092" y="3442621"/>
            <a:ext cx="2969203" cy="463254"/>
            <a:chOff x="3973092" y="3442621"/>
            <a:chExt cx="2969203" cy="463254"/>
          </a:xfrm>
        </p:grpSpPr>
        <p:sp>
          <p:nvSpPr>
            <p:cNvPr id="63" name="Freeform 62"/>
            <p:cNvSpPr/>
            <p:nvPr/>
          </p:nvSpPr>
          <p:spPr>
            <a:xfrm>
              <a:off x="4152242" y="3526849"/>
              <a:ext cx="1" cy="379026"/>
            </a:xfrm>
            <a:custGeom>
              <a:avLst/>
              <a:gdLst/>
              <a:ahLst/>
              <a:cxnLst/>
              <a:rect l="0" t="0" r="0" b="0"/>
              <a:pathLst>
                <a:path w="1" h="379026">
                  <a:moveTo>
                    <a:pt x="0" y="0"/>
                  </a:moveTo>
                  <a:lnTo>
                    <a:pt x="0" y="50432"/>
                  </a:lnTo>
                  <a:lnTo>
                    <a:pt x="0" y="105410"/>
                  </a:lnTo>
                  <a:lnTo>
                    <a:pt x="0" y="155885"/>
                  </a:lnTo>
                  <a:lnTo>
                    <a:pt x="0" y="198353"/>
                  </a:lnTo>
                  <a:lnTo>
                    <a:pt x="0" y="241405"/>
                  </a:lnTo>
                  <a:lnTo>
                    <a:pt x="0" y="301984"/>
                  </a:lnTo>
                  <a:lnTo>
                    <a:pt x="0" y="347619"/>
                  </a:lnTo>
                  <a:lnTo>
                    <a:pt x="0" y="379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973092" y="3547906"/>
              <a:ext cx="200208" cy="245380"/>
            </a:xfrm>
            <a:custGeom>
              <a:avLst/>
              <a:gdLst/>
              <a:ahLst/>
              <a:cxnLst/>
              <a:rect l="0" t="0" r="0" b="0"/>
              <a:pathLst>
                <a:path w="200208" h="245380">
                  <a:moveTo>
                    <a:pt x="200207" y="178985"/>
                  </a:moveTo>
                  <a:lnTo>
                    <a:pt x="146332" y="196943"/>
                  </a:lnTo>
                  <a:lnTo>
                    <a:pt x="84285" y="224861"/>
                  </a:lnTo>
                  <a:lnTo>
                    <a:pt x="31737" y="245236"/>
                  </a:lnTo>
                  <a:lnTo>
                    <a:pt x="22383" y="245379"/>
                  </a:lnTo>
                  <a:lnTo>
                    <a:pt x="5750" y="239299"/>
                  </a:lnTo>
                  <a:lnTo>
                    <a:pt x="1549" y="230893"/>
                  </a:lnTo>
                  <a:lnTo>
                    <a:pt x="0" y="205954"/>
                  </a:lnTo>
                  <a:lnTo>
                    <a:pt x="11596" y="148178"/>
                  </a:lnTo>
                  <a:lnTo>
                    <a:pt x="35595" y="86454"/>
                  </a:lnTo>
                  <a:lnTo>
                    <a:pt x="55899" y="22968"/>
                  </a:lnTo>
                  <a:lnTo>
                    <a:pt x="633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197749" y="3537377"/>
              <a:ext cx="201085" cy="323208"/>
            </a:xfrm>
            <a:custGeom>
              <a:avLst/>
              <a:gdLst/>
              <a:ahLst/>
              <a:cxnLst/>
              <a:rect l="0" t="0" r="0" b="0"/>
              <a:pathLst>
                <a:path w="201085" h="323208">
                  <a:moveTo>
                    <a:pt x="112420" y="42114"/>
                  </a:moveTo>
                  <a:lnTo>
                    <a:pt x="88373" y="51689"/>
                  </a:lnTo>
                  <a:lnTo>
                    <a:pt x="52827" y="81518"/>
                  </a:lnTo>
                  <a:lnTo>
                    <a:pt x="31722" y="107602"/>
                  </a:lnTo>
                  <a:lnTo>
                    <a:pt x="8062" y="166566"/>
                  </a:lnTo>
                  <a:lnTo>
                    <a:pt x="0" y="202601"/>
                  </a:lnTo>
                  <a:lnTo>
                    <a:pt x="2866" y="262289"/>
                  </a:lnTo>
                  <a:lnTo>
                    <a:pt x="11477" y="286589"/>
                  </a:lnTo>
                  <a:lnTo>
                    <a:pt x="17049" y="296344"/>
                  </a:lnTo>
                  <a:lnTo>
                    <a:pt x="32598" y="310303"/>
                  </a:lnTo>
                  <a:lnTo>
                    <a:pt x="41658" y="315663"/>
                  </a:lnTo>
                  <a:lnTo>
                    <a:pt x="82355" y="323207"/>
                  </a:lnTo>
                  <a:lnTo>
                    <a:pt x="105297" y="318733"/>
                  </a:lnTo>
                  <a:lnTo>
                    <a:pt x="144678" y="296797"/>
                  </a:lnTo>
                  <a:lnTo>
                    <a:pt x="159122" y="280479"/>
                  </a:lnTo>
                  <a:lnTo>
                    <a:pt x="187894" y="229958"/>
                  </a:lnTo>
                  <a:lnTo>
                    <a:pt x="201084" y="169854"/>
                  </a:lnTo>
                  <a:lnTo>
                    <a:pt x="199782" y="131695"/>
                  </a:lnTo>
                  <a:lnTo>
                    <a:pt x="187692" y="85286"/>
                  </a:lnTo>
                  <a:lnTo>
                    <a:pt x="169298" y="52956"/>
                  </a:lnTo>
                  <a:lnTo>
                    <a:pt x="135353" y="16830"/>
                  </a:lnTo>
                  <a:lnTo>
                    <a:pt x="1124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406944" y="3547906"/>
              <a:ext cx="243473" cy="276618"/>
            </a:xfrm>
            <a:custGeom>
              <a:avLst/>
              <a:gdLst/>
              <a:ahLst/>
              <a:cxnLst/>
              <a:rect l="0" t="0" r="0" b="0"/>
              <a:pathLst>
                <a:path w="243473" h="276618">
                  <a:moveTo>
                    <a:pt x="103267" y="0"/>
                  </a:moveTo>
                  <a:lnTo>
                    <a:pt x="42394" y="34329"/>
                  </a:lnTo>
                  <a:lnTo>
                    <a:pt x="27079" y="49182"/>
                  </a:lnTo>
                  <a:lnTo>
                    <a:pt x="12473" y="71382"/>
                  </a:lnTo>
                  <a:lnTo>
                    <a:pt x="2276" y="110188"/>
                  </a:lnTo>
                  <a:lnTo>
                    <a:pt x="0" y="164052"/>
                  </a:lnTo>
                  <a:lnTo>
                    <a:pt x="7808" y="199907"/>
                  </a:lnTo>
                  <a:lnTo>
                    <a:pt x="25590" y="237306"/>
                  </a:lnTo>
                  <a:lnTo>
                    <a:pt x="43007" y="255988"/>
                  </a:lnTo>
                  <a:lnTo>
                    <a:pt x="78133" y="274070"/>
                  </a:lnTo>
                  <a:lnTo>
                    <a:pt x="104574" y="276617"/>
                  </a:lnTo>
                  <a:lnTo>
                    <a:pt x="154088" y="268720"/>
                  </a:lnTo>
                  <a:lnTo>
                    <a:pt x="181366" y="253666"/>
                  </a:lnTo>
                  <a:lnTo>
                    <a:pt x="218735" y="217646"/>
                  </a:lnTo>
                  <a:lnTo>
                    <a:pt x="236915" y="188490"/>
                  </a:lnTo>
                  <a:lnTo>
                    <a:pt x="241499" y="178302"/>
                  </a:lnTo>
                  <a:lnTo>
                    <a:pt x="243472" y="154505"/>
                  </a:lnTo>
                  <a:lnTo>
                    <a:pt x="239279" y="128330"/>
                  </a:lnTo>
                  <a:lnTo>
                    <a:pt x="223765" y="89627"/>
                  </a:lnTo>
                  <a:lnTo>
                    <a:pt x="190697" y="46797"/>
                  </a:lnTo>
                  <a:lnTo>
                    <a:pt x="154462" y="18949"/>
                  </a:lnTo>
                  <a:lnTo>
                    <a:pt x="119748" y="409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762894" y="3579491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73700" y="0"/>
                  </a:moveTo>
                  <a:lnTo>
                    <a:pt x="24202" y="5856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741838" y="3558434"/>
              <a:ext cx="84228" cy="105286"/>
            </a:xfrm>
            <a:custGeom>
              <a:avLst/>
              <a:gdLst/>
              <a:ahLst/>
              <a:cxnLst/>
              <a:rect l="0" t="0" r="0" b="0"/>
              <a:pathLst>
                <a:path w="84228" h="105286">
                  <a:moveTo>
                    <a:pt x="0" y="0"/>
                  </a:moveTo>
                  <a:lnTo>
                    <a:pt x="42662" y="55660"/>
                  </a:lnTo>
                  <a:lnTo>
                    <a:pt x="8422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974327" y="3500203"/>
              <a:ext cx="297869" cy="309473"/>
            </a:xfrm>
            <a:custGeom>
              <a:avLst/>
              <a:gdLst/>
              <a:ahLst/>
              <a:cxnLst/>
              <a:rect l="0" t="0" r="0" b="0"/>
              <a:pathLst>
                <a:path w="297869" h="309473">
                  <a:moveTo>
                    <a:pt x="146536" y="5589"/>
                  </a:moveTo>
                  <a:lnTo>
                    <a:pt x="129769" y="0"/>
                  </a:lnTo>
                  <a:lnTo>
                    <a:pt x="96985" y="2113"/>
                  </a:lnTo>
                  <a:lnTo>
                    <a:pt x="53560" y="14478"/>
                  </a:lnTo>
                  <a:lnTo>
                    <a:pt x="36584" y="25527"/>
                  </a:lnTo>
                  <a:lnTo>
                    <a:pt x="13872" y="56080"/>
                  </a:lnTo>
                  <a:lnTo>
                    <a:pt x="3503" y="100358"/>
                  </a:lnTo>
                  <a:lnTo>
                    <a:pt x="0" y="160486"/>
                  </a:lnTo>
                  <a:lnTo>
                    <a:pt x="1733" y="207983"/>
                  </a:lnTo>
                  <a:lnTo>
                    <a:pt x="22094" y="256658"/>
                  </a:lnTo>
                  <a:lnTo>
                    <a:pt x="37416" y="277443"/>
                  </a:lnTo>
                  <a:lnTo>
                    <a:pt x="59824" y="294479"/>
                  </a:lnTo>
                  <a:lnTo>
                    <a:pt x="85381" y="303610"/>
                  </a:lnTo>
                  <a:lnTo>
                    <a:pt x="139916" y="309472"/>
                  </a:lnTo>
                  <a:lnTo>
                    <a:pt x="176160" y="304898"/>
                  </a:lnTo>
                  <a:lnTo>
                    <a:pt x="209126" y="290546"/>
                  </a:lnTo>
                  <a:lnTo>
                    <a:pt x="267238" y="241941"/>
                  </a:lnTo>
                  <a:lnTo>
                    <a:pt x="284205" y="208850"/>
                  </a:lnTo>
                  <a:lnTo>
                    <a:pt x="296641" y="174999"/>
                  </a:lnTo>
                  <a:lnTo>
                    <a:pt x="297868" y="153412"/>
                  </a:lnTo>
                  <a:lnTo>
                    <a:pt x="289123" y="110957"/>
                  </a:lnTo>
                  <a:lnTo>
                    <a:pt x="273922" y="84902"/>
                  </a:lnTo>
                  <a:lnTo>
                    <a:pt x="220236" y="371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384076" y="370583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459052" y="3460586"/>
              <a:ext cx="296800" cy="274067"/>
            </a:xfrm>
            <a:custGeom>
              <a:avLst/>
              <a:gdLst/>
              <a:ahLst/>
              <a:cxnLst/>
              <a:rect l="0" t="0" r="0" b="0"/>
              <a:pathLst>
                <a:path w="296800" h="274067">
                  <a:moveTo>
                    <a:pt x="82951" y="3092"/>
                  </a:moveTo>
                  <a:lnTo>
                    <a:pt x="51669" y="12667"/>
                  </a:lnTo>
                  <a:lnTo>
                    <a:pt x="13263" y="42495"/>
                  </a:lnTo>
                  <a:lnTo>
                    <a:pt x="5186" y="65448"/>
                  </a:lnTo>
                  <a:lnTo>
                    <a:pt x="0" y="122254"/>
                  </a:lnTo>
                  <a:lnTo>
                    <a:pt x="1315" y="177365"/>
                  </a:lnTo>
                  <a:lnTo>
                    <a:pt x="10014" y="201039"/>
                  </a:lnTo>
                  <a:lnTo>
                    <a:pt x="57296" y="251466"/>
                  </a:lnTo>
                  <a:lnTo>
                    <a:pt x="84709" y="267497"/>
                  </a:lnTo>
                  <a:lnTo>
                    <a:pt x="120647" y="274066"/>
                  </a:lnTo>
                  <a:lnTo>
                    <a:pt x="173542" y="267880"/>
                  </a:lnTo>
                  <a:lnTo>
                    <a:pt x="218999" y="252274"/>
                  </a:lnTo>
                  <a:lnTo>
                    <a:pt x="239343" y="239012"/>
                  </a:lnTo>
                  <a:lnTo>
                    <a:pt x="284890" y="188764"/>
                  </a:lnTo>
                  <a:lnTo>
                    <a:pt x="294754" y="169841"/>
                  </a:lnTo>
                  <a:lnTo>
                    <a:pt x="296799" y="149732"/>
                  </a:lnTo>
                  <a:lnTo>
                    <a:pt x="288580" y="108227"/>
                  </a:lnTo>
                  <a:lnTo>
                    <a:pt x="254175" y="45193"/>
                  </a:lnTo>
                  <a:lnTo>
                    <a:pt x="222462" y="19206"/>
                  </a:lnTo>
                  <a:lnTo>
                    <a:pt x="189019" y="2277"/>
                  </a:lnTo>
                  <a:lnTo>
                    <a:pt x="167527" y="0"/>
                  </a:lnTo>
                  <a:lnTo>
                    <a:pt x="135594" y="30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821117" y="3442621"/>
              <a:ext cx="312757" cy="294799"/>
            </a:xfrm>
            <a:custGeom>
              <a:avLst/>
              <a:gdLst/>
              <a:ahLst/>
              <a:cxnLst/>
              <a:rect l="0" t="0" r="0" b="0"/>
              <a:pathLst>
                <a:path w="312757" h="294799">
                  <a:moveTo>
                    <a:pt x="184140" y="0"/>
                  </a:moveTo>
                  <a:lnTo>
                    <a:pt x="125524" y="9065"/>
                  </a:lnTo>
                  <a:lnTo>
                    <a:pt x="71350" y="11409"/>
                  </a:lnTo>
                  <a:lnTo>
                    <a:pt x="31918" y="20018"/>
                  </a:lnTo>
                  <a:lnTo>
                    <a:pt x="12761" y="30734"/>
                  </a:lnTo>
                  <a:lnTo>
                    <a:pt x="6716" y="39207"/>
                  </a:lnTo>
                  <a:lnTo>
                    <a:pt x="0" y="61099"/>
                  </a:lnTo>
                  <a:lnTo>
                    <a:pt x="1808" y="94142"/>
                  </a:lnTo>
                  <a:lnTo>
                    <a:pt x="9753" y="126160"/>
                  </a:lnTo>
                  <a:lnTo>
                    <a:pt x="15240" y="132070"/>
                  </a:lnTo>
                  <a:lnTo>
                    <a:pt x="22407" y="134840"/>
                  </a:lnTo>
                  <a:lnTo>
                    <a:pt x="30695" y="135517"/>
                  </a:lnTo>
                  <a:lnTo>
                    <a:pt x="46143" y="130030"/>
                  </a:lnTo>
                  <a:lnTo>
                    <a:pt x="100738" y="105609"/>
                  </a:lnTo>
                  <a:lnTo>
                    <a:pt x="134862" y="97972"/>
                  </a:lnTo>
                  <a:lnTo>
                    <a:pt x="171489" y="98829"/>
                  </a:lnTo>
                  <a:lnTo>
                    <a:pt x="225975" y="112841"/>
                  </a:lnTo>
                  <a:lnTo>
                    <a:pt x="257757" y="125331"/>
                  </a:lnTo>
                  <a:lnTo>
                    <a:pt x="278860" y="141101"/>
                  </a:lnTo>
                  <a:lnTo>
                    <a:pt x="299293" y="169709"/>
                  </a:lnTo>
                  <a:lnTo>
                    <a:pt x="312756" y="200413"/>
                  </a:lnTo>
                  <a:lnTo>
                    <a:pt x="311103" y="224383"/>
                  </a:lnTo>
                  <a:lnTo>
                    <a:pt x="301399" y="248294"/>
                  </a:lnTo>
                  <a:lnTo>
                    <a:pt x="285389" y="266721"/>
                  </a:lnTo>
                  <a:lnTo>
                    <a:pt x="251054" y="284659"/>
                  </a:lnTo>
                  <a:lnTo>
                    <a:pt x="190295" y="292795"/>
                  </a:lnTo>
                  <a:lnTo>
                    <a:pt x="138260" y="294402"/>
                  </a:lnTo>
                  <a:lnTo>
                    <a:pt x="110441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405340" y="3537377"/>
              <a:ext cx="84230" cy="115815"/>
            </a:xfrm>
            <a:custGeom>
              <a:avLst/>
              <a:gdLst/>
              <a:ahLst/>
              <a:cxnLst/>
              <a:rect l="0" t="0" r="0" b="0"/>
              <a:pathLst>
                <a:path w="84230" h="115815">
                  <a:moveTo>
                    <a:pt x="84229" y="0"/>
                  </a:moveTo>
                  <a:lnTo>
                    <a:pt x="48312" y="5387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363226" y="3505792"/>
              <a:ext cx="157928" cy="189514"/>
            </a:xfrm>
            <a:custGeom>
              <a:avLst/>
              <a:gdLst/>
              <a:ahLst/>
              <a:cxnLst/>
              <a:rect l="0" t="0" r="0" b="0"/>
              <a:pathLst>
                <a:path w="157928" h="189514">
                  <a:moveTo>
                    <a:pt x="0" y="0"/>
                  </a:moveTo>
                  <a:lnTo>
                    <a:pt x="20244" y="43962"/>
                  </a:lnTo>
                  <a:lnTo>
                    <a:pt x="65488" y="101971"/>
                  </a:lnTo>
                  <a:lnTo>
                    <a:pt x="120956" y="162575"/>
                  </a:lnTo>
                  <a:lnTo>
                    <a:pt x="157927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889651" y="3453150"/>
              <a:ext cx="52644" cy="400084"/>
            </a:xfrm>
            <a:custGeom>
              <a:avLst/>
              <a:gdLst/>
              <a:ahLst/>
              <a:cxnLst/>
              <a:rect l="0" t="0" r="0" b="0"/>
              <a:pathLst>
                <a:path w="52644" h="400084">
                  <a:moveTo>
                    <a:pt x="0" y="0"/>
                  </a:moveTo>
                  <a:lnTo>
                    <a:pt x="9065" y="58617"/>
                  </a:lnTo>
                  <a:lnTo>
                    <a:pt x="10096" y="110174"/>
                  </a:lnTo>
                  <a:lnTo>
                    <a:pt x="15990" y="158726"/>
                  </a:lnTo>
                  <a:lnTo>
                    <a:pt x="25145" y="219515"/>
                  </a:lnTo>
                  <a:lnTo>
                    <a:pt x="37548" y="280967"/>
                  </a:lnTo>
                  <a:lnTo>
                    <a:pt x="44331" y="333833"/>
                  </a:lnTo>
                  <a:lnTo>
                    <a:pt x="50180" y="367585"/>
                  </a:lnTo>
                  <a:lnTo>
                    <a:pt x="52643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2954164" y="4179616"/>
            <a:ext cx="2946517" cy="442198"/>
            <a:chOff x="2954164" y="4179616"/>
            <a:chExt cx="2946517" cy="442198"/>
          </a:xfrm>
        </p:grpSpPr>
        <p:sp>
          <p:nvSpPr>
            <p:cNvPr id="77" name="Freeform 76"/>
            <p:cNvSpPr/>
            <p:nvPr/>
          </p:nvSpPr>
          <p:spPr>
            <a:xfrm>
              <a:off x="3127560" y="4358600"/>
              <a:ext cx="16118" cy="231628"/>
            </a:xfrm>
            <a:custGeom>
              <a:avLst/>
              <a:gdLst/>
              <a:ahLst/>
              <a:cxnLst/>
              <a:rect l="0" t="0" r="0" b="0"/>
              <a:pathLst>
                <a:path w="16118" h="231628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4902" y="119340"/>
                  </a:lnTo>
                  <a:lnTo>
                    <a:pt x="8573" y="175175"/>
                  </a:lnTo>
                  <a:lnTo>
                    <a:pt x="16117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954164" y="4263844"/>
              <a:ext cx="347442" cy="147400"/>
            </a:xfrm>
            <a:custGeom>
              <a:avLst/>
              <a:gdLst/>
              <a:ahLst/>
              <a:cxnLst/>
              <a:rect l="0" t="0" r="0" b="0"/>
              <a:pathLst>
                <a:path w="347442" h="147400">
                  <a:moveTo>
                    <a:pt x="347441" y="0"/>
                  </a:moveTo>
                  <a:lnTo>
                    <a:pt x="293566" y="28681"/>
                  </a:lnTo>
                  <a:lnTo>
                    <a:pt x="236405" y="54614"/>
                  </a:lnTo>
                  <a:lnTo>
                    <a:pt x="176494" y="76616"/>
                  </a:lnTo>
                  <a:lnTo>
                    <a:pt x="122341" y="102351"/>
                  </a:lnTo>
                  <a:lnTo>
                    <a:pt x="60518" y="12879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048921" y="4558642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199656" y="14654"/>
                  </a:lnTo>
                  <a:lnTo>
                    <a:pt x="139015" y="23333"/>
                  </a:lnTo>
                  <a:lnTo>
                    <a:pt x="76105" y="40074"/>
                  </a:lnTo>
                  <a:lnTo>
                    <a:pt x="27078" y="5791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312133" y="4440167"/>
              <a:ext cx="147400" cy="164175"/>
            </a:xfrm>
            <a:custGeom>
              <a:avLst/>
              <a:gdLst/>
              <a:ahLst/>
              <a:cxnLst/>
              <a:rect l="0" t="0" r="0" b="0"/>
              <a:pathLst>
                <a:path w="147400" h="164175">
                  <a:moveTo>
                    <a:pt x="0" y="76361"/>
                  </a:moveTo>
                  <a:lnTo>
                    <a:pt x="17959" y="139788"/>
                  </a:lnTo>
                  <a:lnTo>
                    <a:pt x="25858" y="164174"/>
                  </a:lnTo>
                  <a:lnTo>
                    <a:pt x="3183" y="101265"/>
                  </a:lnTo>
                  <a:lnTo>
                    <a:pt x="943" y="55794"/>
                  </a:lnTo>
                  <a:lnTo>
                    <a:pt x="6658" y="31735"/>
                  </a:lnTo>
                  <a:lnTo>
                    <a:pt x="11458" y="22044"/>
                  </a:lnTo>
                  <a:lnTo>
                    <a:pt x="26150" y="8156"/>
                  </a:lnTo>
                  <a:lnTo>
                    <a:pt x="34981" y="2815"/>
                  </a:lnTo>
                  <a:lnTo>
                    <a:pt x="54152" y="0"/>
                  </a:lnTo>
                  <a:lnTo>
                    <a:pt x="64177" y="887"/>
                  </a:lnTo>
                  <a:lnTo>
                    <a:pt x="81556" y="8112"/>
                  </a:lnTo>
                  <a:lnTo>
                    <a:pt x="111777" y="31814"/>
                  </a:lnTo>
                  <a:lnTo>
                    <a:pt x="127616" y="57702"/>
                  </a:lnTo>
                  <a:lnTo>
                    <a:pt x="142278" y="97891"/>
                  </a:lnTo>
                  <a:lnTo>
                    <a:pt x="147399" y="1395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527643" y="4274372"/>
              <a:ext cx="26647" cy="315856"/>
            </a:xfrm>
            <a:custGeom>
              <a:avLst/>
              <a:gdLst/>
              <a:ahLst/>
              <a:cxnLst/>
              <a:rect l="0" t="0" r="0" b="0"/>
              <a:pathLst>
                <a:path w="26647" h="315856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8251" y="127784"/>
                  </a:lnTo>
                  <a:lnTo>
                    <a:pt x="20153" y="191228"/>
                  </a:lnTo>
                  <a:lnTo>
                    <a:pt x="25363" y="248820"/>
                  </a:lnTo>
                  <a:lnTo>
                    <a:pt x="26392" y="295898"/>
                  </a:lnTo>
                  <a:lnTo>
                    <a:pt x="2664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470061" y="4395125"/>
              <a:ext cx="178985" cy="16119"/>
            </a:xfrm>
            <a:custGeom>
              <a:avLst/>
              <a:gdLst/>
              <a:ahLst/>
              <a:cxnLst/>
              <a:rect l="0" t="0" r="0" b="0"/>
              <a:pathLst>
                <a:path w="178985" h="16119">
                  <a:moveTo>
                    <a:pt x="178984" y="5589"/>
                  </a:moveTo>
                  <a:lnTo>
                    <a:pt x="162217" y="0"/>
                  </a:lnTo>
                  <a:lnTo>
                    <a:pt x="144626" y="376"/>
                  </a:lnTo>
                  <a:lnTo>
                    <a:pt x="87155" y="6073"/>
                  </a:lnTo>
                  <a:lnTo>
                    <a:pt x="26382" y="14564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606931" y="4429671"/>
              <a:ext cx="157929" cy="136084"/>
            </a:xfrm>
            <a:custGeom>
              <a:avLst/>
              <a:gdLst/>
              <a:ahLst/>
              <a:cxnLst/>
              <a:rect l="0" t="0" r="0" b="0"/>
              <a:pathLst>
                <a:path w="157929" h="136084">
                  <a:moveTo>
                    <a:pt x="0" y="34214"/>
                  </a:moveTo>
                  <a:lnTo>
                    <a:pt x="58617" y="39803"/>
                  </a:lnTo>
                  <a:lnTo>
                    <a:pt x="112791" y="43767"/>
                  </a:lnTo>
                  <a:lnTo>
                    <a:pt x="140597" y="44309"/>
                  </a:lnTo>
                  <a:lnTo>
                    <a:pt x="148713" y="39774"/>
                  </a:lnTo>
                  <a:lnTo>
                    <a:pt x="152955" y="32072"/>
                  </a:lnTo>
                  <a:lnTo>
                    <a:pt x="154613" y="22257"/>
                  </a:lnTo>
                  <a:lnTo>
                    <a:pt x="152208" y="14544"/>
                  </a:lnTo>
                  <a:lnTo>
                    <a:pt x="147096" y="8233"/>
                  </a:lnTo>
                  <a:lnTo>
                    <a:pt x="140178" y="2855"/>
                  </a:lnTo>
                  <a:lnTo>
                    <a:pt x="116894" y="0"/>
                  </a:lnTo>
                  <a:lnTo>
                    <a:pt x="90557" y="3800"/>
                  </a:lnTo>
                  <a:lnTo>
                    <a:pt x="71053" y="13288"/>
                  </a:lnTo>
                  <a:lnTo>
                    <a:pt x="57706" y="28423"/>
                  </a:lnTo>
                  <a:lnTo>
                    <a:pt x="49044" y="48018"/>
                  </a:lnTo>
                  <a:lnTo>
                    <a:pt x="45337" y="84187"/>
                  </a:lnTo>
                  <a:lnTo>
                    <a:pt x="48616" y="106728"/>
                  </a:lnTo>
                  <a:lnTo>
                    <a:pt x="53468" y="115312"/>
                  </a:lnTo>
                  <a:lnTo>
                    <a:pt x="68217" y="127969"/>
                  </a:lnTo>
                  <a:lnTo>
                    <a:pt x="89591" y="134375"/>
                  </a:lnTo>
                  <a:lnTo>
                    <a:pt x="101841" y="136083"/>
                  </a:lnTo>
                  <a:lnTo>
                    <a:pt x="124811" y="131742"/>
                  </a:lnTo>
                  <a:lnTo>
                    <a:pt x="157928" y="1184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806973" y="4369129"/>
              <a:ext cx="73700" cy="192218"/>
            </a:xfrm>
            <a:custGeom>
              <a:avLst/>
              <a:gdLst/>
              <a:ahLst/>
              <a:cxnLst/>
              <a:rect l="0" t="0" r="0" b="0"/>
              <a:pathLst>
                <a:path w="73700" h="192218">
                  <a:moveTo>
                    <a:pt x="0" y="115813"/>
                  </a:moveTo>
                  <a:lnTo>
                    <a:pt x="27511" y="169688"/>
                  </a:lnTo>
                  <a:lnTo>
                    <a:pt x="34844" y="190060"/>
                  </a:lnTo>
                  <a:lnTo>
                    <a:pt x="37267" y="192217"/>
                  </a:lnTo>
                  <a:lnTo>
                    <a:pt x="38882" y="188976"/>
                  </a:lnTo>
                  <a:lnTo>
                    <a:pt x="39508" y="174066"/>
                  </a:lnTo>
                  <a:lnTo>
                    <a:pt x="24029" y="115382"/>
                  </a:lnTo>
                  <a:lnTo>
                    <a:pt x="6948" y="57525"/>
                  </a:lnTo>
                  <a:lnTo>
                    <a:pt x="6972" y="46539"/>
                  </a:lnTo>
                  <a:lnTo>
                    <a:pt x="13237" y="28093"/>
                  </a:lnTo>
                  <a:lnTo>
                    <a:pt x="26940" y="15215"/>
                  </a:lnTo>
                  <a:lnTo>
                    <a:pt x="43559" y="6762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964900" y="4345120"/>
              <a:ext cx="112422" cy="192466"/>
            </a:xfrm>
            <a:custGeom>
              <a:avLst/>
              <a:gdLst/>
              <a:ahLst/>
              <a:cxnLst/>
              <a:rect l="0" t="0" r="0" b="0"/>
              <a:pathLst>
                <a:path w="112422" h="192466">
                  <a:moveTo>
                    <a:pt x="0" y="97708"/>
                  </a:moveTo>
                  <a:lnTo>
                    <a:pt x="16768" y="108887"/>
                  </a:lnTo>
                  <a:lnTo>
                    <a:pt x="37478" y="111255"/>
                  </a:lnTo>
                  <a:lnTo>
                    <a:pt x="83312" y="103244"/>
                  </a:lnTo>
                  <a:lnTo>
                    <a:pt x="91807" y="97889"/>
                  </a:lnTo>
                  <a:lnTo>
                    <a:pt x="104364" y="82581"/>
                  </a:lnTo>
                  <a:lnTo>
                    <a:pt x="112421" y="48642"/>
                  </a:lnTo>
                  <a:lnTo>
                    <a:pt x="108067" y="28718"/>
                  </a:lnTo>
                  <a:lnTo>
                    <a:pt x="103630" y="20129"/>
                  </a:lnTo>
                  <a:lnTo>
                    <a:pt x="89342" y="7467"/>
                  </a:lnTo>
                  <a:lnTo>
                    <a:pt x="80618" y="2452"/>
                  </a:lnTo>
                  <a:lnTo>
                    <a:pt x="58447" y="0"/>
                  </a:lnTo>
                  <a:lnTo>
                    <a:pt x="35335" y="3980"/>
                  </a:lnTo>
                  <a:lnTo>
                    <a:pt x="17265" y="13547"/>
                  </a:lnTo>
                  <a:lnTo>
                    <a:pt x="11509" y="21713"/>
                  </a:lnTo>
                  <a:lnTo>
                    <a:pt x="5115" y="43266"/>
                  </a:lnTo>
                  <a:lnTo>
                    <a:pt x="2180" y="95230"/>
                  </a:lnTo>
                  <a:lnTo>
                    <a:pt x="9875" y="135448"/>
                  </a:lnTo>
                  <a:lnTo>
                    <a:pt x="20377" y="158935"/>
                  </a:lnTo>
                  <a:lnTo>
                    <a:pt x="35963" y="174833"/>
                  </a:lnTo>
                  <a:lnTo>
                    <a:pt x="54588" y="184628"/>
                  </a:lnTo>
                  <a:lnTo>
                    <a:pt x="94757" y="1924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175273" y="4337543"/>
              <a:ext cx="127308" cy="200043"/>
            </a:xfrm>
            <a:custGeom>
              <a:avLst/>
              <a:gdLst/>
              <a:ahLst/>
              <a:cxnLst/>
              <a:rect l="0" t="0" r="0" b="0"/>
              <a:pathLst>
                <a:path w="127308" h="200043">
                  <a:moveTo>
                    <a:pt x="84425" y="0"/>
                  </a:moveTo>
                  <a:lnTo>
                    <a:pt x="62068" y="0"/>
                  </a:lnTo>
                  <a:lnTo>
                    <a:pt x="31398" y="11179"/>
                  </a:lnTo>
                  <a:lnTo>
                    <a:pt x="5672" y="34898"/>
                  </a:lnTo>
                  <a:lnTo>
                    <a:pt x="1508" y="44322"/>
                  </a:lnTo>
                  <a:lnTo>
                    <a:pt x="0" y="64153"/>
                  </a:lnTo>
                  <a:lnTo>
                    <a:pt x="3575" y="72014"/>
                  </a:lnTo>
                  <a:lnTo>
                    <a:pt x="16906" y="83869"/>
                  </a:lnTo>
                  <a:lnTo>
                    <a:pt x="74439" y="108455"/>
                  </a:lnTo>
                  <a:lnTo>
                    <a:pt x="105643" y="124812"/>
                  </a:lnTo>
                  <a:lnTo>
                    <a:pt x="120371" y="140870"/>
                  </a:lnTo>
                  <a:lnTo>
                    <a:pt x="125937" y="150065"/>
                  </a:lnTo>
                  <a:lnTo>
                    <a:pt x="127307" y="158535"/>
                  </a:lnTo>
                  <a:lnTo>
                    <a:pt x="125881" y="166521"/>
                  </a:lnTo>
                  <a:lnTo>
                    <a:pt x="122591" y="174185"/>
                  </a:lnTo>
                  <a:lnTo>
                    <a:pt x="109577" y="185820"/>
                  </a:lnTo>
                  <a:lnTo>
                    <a:pt x="90924" y="193721"/>
                  </a:lnTo>
                  <a:lnTo>
                    <a:pt x="31782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407097" y="4253315"/>
              <a:ext cx="42115" cy="263214"/>
            </a:xfrm>
            <a:custGeom>
              <a:avLst/>
              <a:gdLst/>
              <a:ahLst/>
              <a:cxnLst/>
              <a:rect l="0" t="0" r="0" b="0"/>
              <a:pathLst>
                <a:path w="42115" h="263214">
                  <a:moveTo>
                    <a:pt x="0" y="0"/>
                  </a:moveTo>
                  <a:lnTo>
                    <a:pt x="0" y="58617"/>
                  </a:lnTo>
                  <a:lnTo>
                    <a:pt x="8405" y="111621"/>
                  </a:lnTo>
                  <a:lnTo>
                    <a:pt x="24749" y="173493"/>
                  </a:lnTo>
                  <a:lnTo>
                    <a:pt x="31405" y="232146"/>
                  </a:lnTo>
                  <a:lnTo>
                    <a:pt x="42114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354455" y="4337543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0"/>
                  </a:lnTo>
                  <a:lnTo>
                    <a:pt x="50122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765066" y="4284901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9392" y="8333"/>
                  </a:lnTo>
                  <a:lnTo>
                    <a:pt x="36659" y="114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796652" y="4379657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7196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167495" y="4242787"/>
              <a:ext cx="161000" cy="157928"/>
            </a:xfrm>
            <a:custGeom>
              <a:avLst/>
              <a:gdLst/>
              <a:ahLst/>
              <a:cxnLst/>
              <a:rect l="0" t="0" r="0" b="0"/>
              <a:pathLst>
                <a:path w="161000" h="157928">
                  <a:moveTo>
                    <a:pt x="145053" y="0"/>
                  </a:moveTo>
                  <a:lnTo>
                    <a:pt x="86436" y="0"/>
                  </a:lnTo>
                  <a:lnTo>
                    <a:pt x="65969" y="6238"/>
                  </a:lnTo>
                  <a:lnTo>
                    <a:pt x="2928" y="40433"/>
                  </a:lnTo>
                  <a:lnTo>
                    <a:pt x="0" y="48012"/>
                  </a:lnTo>
                  <a:lnTo>
                    <a:pt x="388" y="56574"/>
                  </a:lnTo>
                  <a:lnTo>
                    <a:pt x="2986" y="65793"/>
                  </a:lnTo>
                  <a:lnTo>
                    <a:pt x="8228" y="73107"/>
                  </a:lnTo>
                  <a:lnTo>
                    <a:pt x="23411" y="84355"/>
                  </a:lnTo>
                  <a:lnTo>
                    <a:pt x="80305" y="104839"/>
                  </a:lnTo>
                  <a:lnTo>
                    <a:pt x="134317" y="122774"/>
                  </a:lnTo>
                  <a:lnTo>
                    <a:pt x="155489" y="129825"/>
                  </a:lnTo>
                  <a:lnTo>
                    <a:pt x="160199" y="134513"/>
                  </a:lnTo>
                  <a:lnTo>
                    <a:pt x="160999" y="139978"/>
                  </a:lnTo>
                  <a:lnTo>
                    <a:pt x="159194" y="145961"/>
                  </a:lnTo>
                  <a:lnTo>
                    <a:pt x="153310" y="149950"/>
                  </a:lnTo>
                  <a:lnTo>
                    <a:pt x="121503" y="155563"/>
                  </a:lnTo>
                  <a:lnTo>
                    <a:pt x="71424" y="157460"/>
                  </a:lnTo>
                  <a:lnTo>
                    <a:pt x="50296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228320" y="4179616"/>
              <a:ext cx="52643" cy="231628"/>
            </a:xfrm>
            <a:custGeom>
              <a:avLst/>
              <a:gdLst/>
              <a:ahLst/>
              <a:cxnLst/>
              <a:rect l="0" t="0" r="0" b="0"/>
              <a:pathLst>
                <a:path w="52643" h="231628">
                  <a:moveTo>
                    <a:pt x="0" y="0"/>
                  </a:moveTo>
                  <a:lnTo>
                    <a:pt x="16788" y="56214"/>
                  </a:lnTo>
                  <a:lnTo>
                    <a:pt x="23333" y="114786"/>
                  </a:lnTo>
                  <a:lnTo>
                    <a:pt x="35545" y="171762"/>
                  </a:lnTo>
                  <a:lnTo>
                    <a:pt x="52642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417833" y="4228924"/>
              <a:ext cx="242157" cy="277621"/>
            </a:xfrm>
            <a:custGeom>
              <a:avLst/>
              <a:gdLst/>
              <a:ahLst/>
              <a:cxnLst/>
              <a:rect l="0" t="0" r="0" b="0"/>
              <a:pathLst>
                <a:path w="242157" h="277621">
                  <a:moveTo>
                    <a:pt x="0" y="55977"/>
                  </a:moveTo>
                  <a:lnTo>
                    <a:pt x="9575" y="31930"/>
                  </a:lnTo>
                  <a:lnTo>
                    <a:pt x="20243" y="17604"/>
                  </a:lnTo>
                  <a:lnTo>
                    <a:pt x="44992" y="1973"/>
                  </a:lnTo>
                  <a:lnTo>
                    <a:pt x="64450" y="0"/>
                  </a:lnTo>
                  <a:lnTo>
                    <a:pt x="74552" y="1111"/>
                  </a:lnTo>
                  <a:lnTo>
                    <a:pt x="95135" y="11705"/>
                  </a:lnTo>
                  <a:lnTo>
                    <a:pt x="131356" y="41513"/>
                  </a:lnTo>
                  <a:lnTo>
                    <a:pt x="148235" y="68459"/>
                  </a:lnTo>
                  <a:lnTo>
                    <a:pt x="163248" y="117410"/>
                  </a:lnTo>
                  <a:lnTo>
                    <a:pt x="167427" y="172140"/>
                  </a:lnTo>
                  <a:lnTo>
                    <a:pt x="165031" y="210889"/>
                  </a:lnTo>
                  <a:lnTo>
                    <a:pt x="158745" y="232451"/>
                  </a:lnTo>
                  <a:lnTo>
                    <a:pt x="148152" y="249833"/>
                  </a:lnTo>
                  <a:lnTo>
                    <a:pt x="123445" y="272773"/>
                  </a:lnTo>
                  <a:lnTo>
                    <a:pt x="112713" y="276547"/>
                  </a:lnTo>
                  <a:lnTo>
                    <a:pt x="88309" y="277620"/>
                  </a:lnTo>
                  <a:lnTo>
                    <a:pt x="53852" y="271648"/>
                  </a:lnTo>
                  <a:lnTo>
                    <a:pt x="45260" y="266438"/>
                  </a:lnTo>
                  <a:lnTo>
                    <a:pt x="32594" y="251290"/>
                  </a:lnTo>
                  <a:lnTo>
                    <a:pt x="31088" y="243508"/>
                  </a:lnTo>
                  <a:lnTo>
                    <a:pt x="32423" y="235980"/>
                  </a:lnTo>
                  <a:lnTo>
                    <a:pt x="40147" y="221376"/>
                  </a:lnTo>
                  <a:lnTo>
                    <a:pt x="58818" y="200000"/>
                  </a:lnTo>
                  <a:lnTo>
                    <a:pt x="95976" y="174936"/>
                  </a:lnTo>
                  <a:lnTo>
                    <a:pt x="142701" y="158374"/>
                  </a:lnTo>
                  <a:lnTo>
                    <a:pt x="166368" y="157249"/>
                  </a:lnTo>
                  <a:lnTo>
                    <a:pt x="224550" y="160734"/>
                  </a:lnTo>
                  <a:lnTo>
                    <a:pt x="242156" y="1612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676867" y="4274372"/>
              <a:ext cx="223814" cy="245119"/>
            </a:xfrm>
            <a:custGeom>
              <a:avLst/>
              <a:gdLst/>
              <a:ahLst/>
              <a:cxnLst/>
              <a:rect l="0" t="0" r="0" b="0"/>
              <a:pathLst>
                <a:path w="223814" h="245119">
                  <a:moveTo>
                    <a:pt x="98935" y="31586"/>
                  </a:moveTo>
                  <a:lnTo>
                    <a:pt x="82167" y="25996"/>
                  </a:lnTo>
                  <a:lnTo>
                    <a:pt x="64576" y="26372"/>
                  </a:lnTo>
                  <a:lnTo>
                    <a:pt x="54972" y="28110"/>
                  </a:lnTo>
                  <a:lnTo>
                    <a:pt x="38062" y="39399"/>
                  </a:lnTo>
                  <a:lnTo>
                    <a:pt x="23917" y="56115"/>
                  </a:lnTo>
                  <a:lnTo>
                    <a:pt x="5305" y="98562"/>
                  </a:lnTo>
                  <a:lnTo>
                    <a:pt x="0" y="125694"/>
                  </a:lnTo>
                  <a:lnTo>
                    <a:pt x="4760" y="171513"/>
                  </a:lnTo>
                  <a:lnTo>
                    <a:pt x="14575" y="196721"/>
                  </a:lnTo>
                  <a:lnTo>
                    <a:pt x="38844" y="225054"/>
                  </a:lnTo>
                  <a:lnTo>
                    <a:pt x="68262" y="242678"/>
                  </a:lnTo>
                  <a:lnTo>
                    <a:pt x="91931" y="245118"/>
                  </a:lnTo>
                  <a:lnTo>
                    <a:pt x="145255" y="237151"/>
                  </a:lnTo>
                  <a:lnTo>
                    <a:pt x="181289" y="222086"/>
                  </a:lnTo>
                  <a:lnTo>
                    <a:pt x="208604" y="197215"/>
                  </a:lnTo>
                  <a:lnTo>
                    <a:pt x="217866" y="174609"/>
                  </a:lnTo>
                  <a:lnTo>
                    <a:pt x="223813" y="121968"/>
                  </a:lnTo>
                  <a:lnTo>
                    <a:pt x="213631" y="63981"/>
                  </a:lnTo>
                  <a:lnTo>
                    <a:pt x="210494" y="53183"/>
                  </a:lnTo>
                  <a:lnTo>
                    <a:pt x="204893" y="44814"/>
                  </a:lnTo>
                  <a:lnTo>
                    <a:pt x="159118" y="8826"/>
                  </a:lnTo>
                  <a:lnTo>
                    <a:pt x="1305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4177971" y="5098753"/>
            <a:ext cx="1235748" cy="350500"/>
            <a:chOff x="4177971" y="5098753"/>
            <a:chExt cx="1235748" cy="350500"/>
          </a:xfrm>
        </p:grpSpPr>
        <p:sp>
          <p:nvSpPr>
            <p:cNvPr id="96" name="Freeform 95"/>
            <p:cNvSpPr/>
            <p:nvPr/>
          </p:nvSpPr>
          <p:spPr>
            <a:xfrm>
              <a:off x="4177971" y="5182982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622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177971" y="5267209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36139" y="906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545607" y="5124750"/>
              <a:ext cx="132594" cy="152989"/>
            </a:xfrm>
            <a:custGeom>
              <a:avLst/>
              <a:gdLst/>
              <a:ahLst/>
              <a:cxnLst/>
              <a:rect l="0" t="0" r="0" b="0"/>
              <a:pathLst>
                <a:path w="132594" h="152989">
                  <a:moveTo>
                    <a:pt x="116675" y="5589"/>
                  </a:moveTo>
                  <a:lnTo>
                    <a:pt x="99907" y="0"/>
                  </a:lnTo>
                  <a:lnTo>
                    <a:pt x="82316" y="3495"/>
                  </a:lnTo>
                  <a:lnTo>
                    <a:pt x="24794" y="29581"/>
                  </a:lnTo>
                  <a:lnTo>
                    <a:pt x="10328" y="43158"/>
                  </a:lnTo>
                  <a:lnTo>
                    <a:pt x="0" y="60891"/>
                  </a:lnTo>
                  <a:lnTo>
                    <a:pt x="287" y="68193"/>
                  </a:lnTo>
                  <a:lnTo>
                    <a:pt x="3988" y="74231"/>
                  </a:lnTo>
                  <a:lnTo>
                    <a:pt x="17459" y="84060"/>
                  </a:lnTo>
                  <a:lnTo>
                    <a:pt x="70420" y="103559"/>
                  </a:lnTo>
                  <a:lnTo>
                    <a:pt x="114687" y="119005"/>
                  </a:lnTo>
                  <a:lnTo>
                    <a:pt x="131779" y="130475"/>
                  </a:lnTo>
                  <a:lnTo>
                    <a:pt x="132593" y="135640"/>
                  </a:lnTo>
                  <a:lnTo>
                    <a:pt x="128457" y="140253"/>
                  </a:lnTo>
                  <a:lnTo>
                    <a:pt x="121020" y="144498"/>
                  </a:lnTo>
                  <a:lnTo>
                    <a:pt x="76632" y="151311"/>
                  </a:lnTo>
                  <a:lnTo>
                    <a:pt x="32446" y="152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567525" y="5098753"/>
              <a:ext cx="52643" cy="178986"/>
            </a:xfrm>
            <a:custGeom>
              <a:avLst/>
              <a:gdLst/>
              <a:ahLst/>
              <a:cxnLst/>
              <a:rect l="0" t="0" r="0" b="0"/>
              <a:pathLst>
                <a:path w="52643" h="178986">
                  <a:moveTo>
                    <a:pt x="0" y="0"/>
                  </a:moveTo>
                  <a:lnTo>
                    <a:pt x="14471" y="33622"/>
                  </a:lnTo>
                  <a:lnTo>
                    <a:pt x="22876" y="85324"/>
                  </a:lnTo>
                  <a:lnTo>
                    <a:pt x="38844" y="144987"/>
                  </a:lnTo>
                  <a:lnTo>
                    <a:pt x="52642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904437" y="5130339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3120" y="42692"/>
                  </a:lnTo>
                  <a:lnTo>
                    <a:pt x="9552" y="104408"/>
                  </a:lnTo>
                  <a:lnTo>
                    <a:pt x="10239" y="153898"/>
                  </a:lnTo>
                  <a:lnTo>
                    <a:pt x="11612" y="208987"/>
                  </a:lnTo>
                  <a:lnTo>
                    <a:pt x="18845" y="260820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782868" y="5161925"/>
              <a:ext cx="153156" cy="161620"/>
            </a:xfrm>
            <a:custGeom>
              <a:avLst/>
              <a:gdLst/>
              <a:ahLst/>
              <a:cxnLst/>
              <a:rect l="0" t="0" r="0" b="0"/>
              <a:pathLst>
                <a:path w="153156" h="161620">
                  <a:moveTo>
                    <a:pt x="153155" y="136870"/>
                  </a:moveTo>
                  <a:lnTo>
                    <a:pt x="110463" y="139990"/>
                  </a:lnTo>
                  <a:lnTo>
                    <a:pt x="47818" y="158201"/>
                  </a:lnTo>
                  <a:lnTo>
                    <a:pt x="37307" y="161619"/>
                  </a:lnTo>
                  <a:lnTo>
                    <a:pt x="27960" y="161558"/>
                  </a:lnTo>
                  <a:lnTo>
                    <a:pt x="11335" y="155251"/>
                  </a:lnTo>
                  <a:lnTo>
                    <a:pt x="5966" y="147955"/>
                  </a:lnTo>
                  <a:lnTo>
                    <a:pt x="0" y="127369"/>
                  </a:lnTo>
                  <a:lnTo>
                    <a:pt x="4189" y="70715"/>
                  </a:lnTo>
                  <a:lnTo>
                    <a:pt x="13951" y="10021"/>
                  </a:lnTo>
                  <a:lnTo>
                    <a:pt x="162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999194" y="5147270"/>
              <a:ext cx="210570" cy="267319"/>
            </a:xfrm>
            <a:custGeom>
              <a:avLst/>
              <a:gdLst/>
              <a:ahLst/>
              <a:cxnLst/>
              <a:rect l="0" t="0" r="0" b="0"/>
              <a:pathLst>
                <a:path w="210570" h="267319">
                  <a:moveTo>
                    <a:pt x="0" y="14655"/>
                  </a:moveTo>
                  <a:lnTo>
                    <a:pt x="43962" y="0"/>
                  </a:lnTo>
                  <a:lnTo>
                    <a:pt x="63992" y="2682"/>
                  </a:lnTo>
                  <a:lnTo>
                    <a:pt x="83423" y="12843"/>
                  </a:lnTo>
                  <a:lnTo>
                    <a:pt x="99857" y="29057"/>
                  </a:lnTo>
                  <a:lnTo>
                    <a:pt x="108722" y="54201"/>
                  </a:lnTo>
                  <a:lnTo>
                    <a:pt x="114412" y="112413"/>
                  </a:lnTo>
                  <a:lnTo>
                    <a:pt x="114367" y="168972"/>
                  </a:lnTo>
                  <a:lnTo>
                    <a:pt x="106156" y="209987"/>
                  </a:lnTo>
                  <a:lnTo>
                    <a:pt x="89425" y="243716"/>
                  </a:lnTo>
                  <a:lnTo>
                    <a:pt x="76399" y="261129"/>
                  </a:lnTo>
                  <a:lnTo>
                    <a:pt x="67310" y="265539"/>
                  </a:lnTo>
                  <a:lnTo>
                    <a:pt x="44733" y="267318"/>
                  </a:lnTo>
                  <a:lnTo>
                    <a:pt x="25341" y="261090"/>
                  </a:lnTo>
                  <a:lnTo>
                    <a:pt x="16894" y="256154"/>
                  </a:lnTo>
                  <a:lnTo>
                    <a:pt x="11262" y="248184"/>
                  </a:lnTo>
                  <a:lnTo>
                    <a:pt x="5005" y="226850"/>
                  </a:lnTo>
                  <a:lnTo>
                    <a:pt x="5676" y="216949"/>
                  </a:lnTo>
                  <a:lnTo>
                    <a:pt x="12661" y="199710"/>
                  </a:lnTo>
                  <a:lnTo>
                    <a:pt x="35337" y="176851"/>
                  </a:lnTo>
                  <a:lnTo>
                    <a:pt x="57429" y="168630"/>
                  </a:lnTo>
                  <a:lnTo>
                    <a:pt x="109740" y="163353"/>
                  </a:lnTo>
                  <a:lnTo>
                    <a:pt x="163963" y="161140"/>
                  </a:lnTo>
                  <a:lnTo>
                    <a:pt x="210569" y="1515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191404" y="5193510"/>
              <a:ext cx="222315" cy="255743"/>
            </a:xfrm>
            <a:custGeom>
              <a:avLst/>
              <a:gdLst/>
              <a:ahLst/>
              <a:cxnLst/>
              <a:rect l="0" t="0" r="0" b="0"/>
              <a:pathLst>
                <a:path w="222315" h="255743">
                  <a:moveTo>
                    <a:pt x="102587" y="0"/>
                  </a:moveTo>
                  <a:lnTo>
                    <a:pt x="78541" y="9575"/>
                  </a:lnTo>
                  <a:lnTo>
                    <a:pt x="42994" y="39403"/>
                  </a:lnTo>
                  <a:lnTo>
                    <a:pt x="16033" y="75244"/>
                  </a:lnTo>
                  <a:lnTo>
                    <a:pt x="6407" y="95443"/>
                  </a:lnTo>
                  <a:lnTo>
                    <a:pt x="0" y="137724"/>
                  </a:lnTo>
                  <a:lnTo>
                    <a:pt x="6241" y="187602"/>
                  </a:lnTo>
                  <a:lnTo>
                    <a:pt x="16588" y="219363"/>
                  </a:lnTo>
                  <a:lnTo>
                    <a:pt x="27711" y="236315"/>
                  </a:lnTo>
                  <a:lnTo>
                    <a:pt x="43573" y="248528"/>
                  </a:lnTo>
                  <a:lnTo>
                    <a:pt x="52716" y="253423"/>
                  </a:lnTo>
                  <a:lnTo>
                    <a:pt x="75353" y="255742"/>
                  </a:lnTo>
                  <a:lnTo>
                    <a:pt x="101012" y="251703"/>
                  </a:lnTo>
                  <a:lnTo>
                    <a:pt x="163933" y="223555"/>
                  </a:lnTo>
                  <a:lnTo>
                    <a:pt x="191214" y="203239"/>
                  </a:lnTo>
                  <a:lnTo>
                    <a:pt x="208526" y="176812"/>
                  </a:lnTo>
                  <a:lnTo>
                    <a:pt x="221064" y="146755"/>
                  </a:lnTo>
                  <a:lnTo>
                    <a:pt x="222314" y="126056"/>
                  </a:lnTo>
                  <a:lnTo>
                    <a:pt x="217801" y="105158"/>
                  </a:lnTo>
                  <a:lnTo>
                    <a:pt x="200935" y="73662"/>
                  </a:lnTo>
                  <a:lnTo>
                    <a:pt x="174232" y="44443"/>
                  </a:lnTo>
                  <a:lnTo>
                    <a:pt x="134173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3051421" y="5055079"/>
            <a:ext cx="1063380" cy="347166"/>
            <a:chOff x="3051421" y="5055079"/>
            <a:chExt cx="1063380" cy="347166"/>
          </a:xfrm>
        </p:grpSpPr>
        <p:sp>
          <p:nvSpPr>
            <p:cNvPr id="105" name="Freeform 104"/>
            <p:cNvSpPr/>
            <p:nvPr/>
          </p:nvSpPr>
          <p:spPr>
            <a:xfrm>
              <a:off x="3051421" y="5055079"/>
              <a:ext cx="208253" cy="333281"/>
            </a:xfrm>
            <a:custGeom>
              <a:avLst/>
              <a:gdLst/>
              <a:ahLst/>
              <a:cxnLst/>
              <a:rect l="0" t="0" r="0" b="0"/>
              <a:pathLst>
                <a:path w="208253" h="333281">
                  <a:moveTo>
                    <a:pt x="10529" y="96317"/>
                  </a:moveTo>
                  <a:lnTo>
                    <a:pt x="27317" y="151362"/>
                  </a:lnTo>
                  <a:lnTo>
                    <a:pt x="36613" y="210829"/>
                  </a:lnTo>
                  <a:lnTo>
                    <a:pt x="33057" y="267721"/>
                  </a:lnTo>
                  <a:lnTo>
                    <a:pt x="32566" y="280777"/>
                  </a:lnTo>
                  <a:lnTo>
                    <a:pt x="29900" y="287140"/>
                  </a:lnTo>
                  <a:lnTo>
                    <a:pt x="25783" y="289043"/>
                  </a:lnTo>
                  <a:lnTo>
                    <a:pt x="20698" y="287972"/>
                  </a:lnTo>
                  <a:lnTo>
                    <a:pt x="17308" y="281409"/>
                  </a:lnTo>
                  <a:lnTo>
                    <a:pt x="5832" y="223925"/>
                  </a:lnTo>
                  <a:lnTo>
                    <a:pt x="1153" y="163984"/>
                  </a:lnTo>
                  <a:lnTo>
                    <a:pt x="342" y="114287"/>
                  </a:lnTo>
                  <a:lnTo>
                    <a:pt x="2441" y="70576"/>
                  </a:lnTo>
                  <a:lnTo>
                    <a:pt x="16841" y="36047"/>
                  </a:lnTo>
                  <a:lnTo>
                    <a:pt x="29322" y="18448"/>
                  </a:lnTo>
                  <a:lnTo>
                    <a:pt x="45788" y="5946"/>
                  </a:lnTo>
                  <a:lnTo>
                    <a:pt x="55092" y="975"/>
                  </a:lnTo>
                  <a:lnTo>
                    <a:pt x="64804" y="0"/>
                  </a:lnTo>
                  <a:lnTo>
                    <a:pt x="84954" y="5157"/>
                  </a:lnTo>
                  <a:lnTo>
                    <a:pt x="110440" y="21213"/>
                  </a:lnTo>
                  <a:lnTo>
                    <a:pt x="114571" y="29870"/>
                  </a:lnTo>
                  <a:lnTo>
                    <a:pt x="116041" y="51967"/>
                  </a:lnTo>
                  <a:lnTo>
                    <a:pt x="104703" y="85126"/>
                  </a:lnTo>
                  <a:lnTo>
                    <a:pt x="86526" y="111588"/>
                  </a:lnTo>
                  <a:lnTo>
                    <a:pt x="60732" y="128658"/>
                  </a:lnTo>
                  <a:lnTo>
                    <a:pt x="30863" y="141124"/>
                  </a:lnTo>
                  <a:lnTo>
                    <a:pt x="26425" y="141396"/>
                  </a:lnTo>
                  <a:lnTo>
                    <a:pt x="25805" y="139238"/>
                  </a:lnTo>
                  <a:lnTo>
                    <a:pt x="27732" y="135459"/>
                  </a:lnTo>
                  <a:lnTo>
                    <a:pt x="32526" y="134110"/>
                  </a:lnTo>
                  <a:lnTo>
                    <a:pt x="80800" y="143220"/>
                  </a:lnTo>
                  <a:lnTo>
                    <a:pt x="136419" y="171109"/>
                  </a:lnTo>
                  <a:lnTo>
                    <a:pt x="173307" y="198308"/>
                  </a:lnTo>
                  <a:lnTo>
                    <a:pt x="190301" y="224803"/>
                  </a:lnTo>
                  <a:lnTo>
                    <a:pt x="205353" y="266366"/>
                  </a:lnTo>
                  <a:lnTo>
                    <a:pt x="208252" y="291607"/>
                  </a:lnTo>
                  <a:lnTo>
                    <a:pt x="203301" y="312184"/>
                  </a:lnTo>
                  <a:lnTo>
                    <a:pt x="198705" y="320947"/>
                  </a:lnTo>
                  <a:lnTo>
                    <a:pt x="190962" y="326789"/>
                  </a:lnTo>
                  <a:lnTo>
                    <a:pt x="169880" y="333280"/>
                  </a:lnTo>
                  <a:lnTo>
                    <a:pt x="131704" y="331345"/>
                  </a:lnTo>
                  <a:lnTo>
                    <a:pt x="90756" y="317774"/>
                  </a:lnTo>
                  <a:lnTo>
                    <a:pt x="69192" y="302367"/>
                  </a:lnTo>
                  <a:lnTo>
                    <a:pt x="21586" y="257892"/>
                  </a:lnTo>
                  <a:lnTo>
                    <a:pt x="0" y="2437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307119" y="5246904"/>
              <a:ext cx="165443" cy="155341"/>
            </a:xfrm>
            <a:custGeom>
              <a:avLst/>
              <a:gdLst/>
              <a:ahLst/>
              <a:cxnLst/>
              <a:rect l="0" t="0" r="0" b="0"/>
              <a:pathLst>
                <a:path w="165443" h="155341">
                  <a:moveTo>
                    <a:pt x="81214" y="51891"/>
                  </a:moveTo>
                  <a:lnTo>
                    <a:pt x="66560" y="7928"/>
                  </a:lnTo>
                  <a:lnTo>
                    <a:pt x="60916" y="2696"/>
                  </a:lnTo>
                  <a:lnTo>
                    <a:pt x="53644" y="377"/>
                  </a:lnTo>
                  <a:lnTo>
                    <a:pt x="45287" y="0"/>
                  </a:lnTo>
                  <a:lnTo>
                    <a:pt x="29762" y="5822"/>
                  </a:lnTo>
                  <a:lnTo>
                    <a:pt x="22346" y="10650"/>
                  </a:lnTo>
                  <a:lnTo>
                    <a:pt x="10987" y="25373"/>
                  </a:lnTo>
                  <a:lnTo>
                    <a:pt x="3209" y="44785"/>
                  </a:lnTo>
                  <a:lnTo>
                    <a:pt x="0" y="82021"/>
                  </a:lnTo>
                  <a:lnTo>
                    <a:pt x="7108" y="121520"/>
                  </a:lnTo>
                  <a:lnTo>
                    <a:pt x="17473" y="144838"/>
                  </a:lnTo>
                  <a:lnTo>
                    <a:pt x="24682" y="151290"/>
                  </a:lnTo>
                  <a:lnTo>
                    <a:pt x="32998" y="154422"/>
                  </a:lnTo>
                  <a:lnTo>
                    <a:pt x="42050" y="155340"/>
                  </a:lnTo>
                  <a:lnTo>
                    <a:pt x="50426" y="151273"/>
                  </a:lnTo>
                  <a:lnTo>
                    <a:pt x="65971" y="134276"/>
                  </a:lnTo>
                  <a:lnTo>
                    <a:pt x="74440" y="111123"/>
                  </a:lnTo>
                  <a:lnTo>
                    <a:pt x="85465" y="63721"/>
                  </a:lnTo>
                  <a:lnTo>
                    <a:pt x="88727" y="59778"/>
                  </a:lnTo>
                  <a:lnTo>
                    <a:pt x="92072" y="60658"/>
                  </a:lnTo>
                  <a:lnTo>
                    <a:pt x="98908" y="70995"/>
                  </a:lnTo>
                  <a:lnTo>
                    <a:pt x="115948" y="103108"/>
                  </a:lnTo>
                  <a:lnTo>
                    <a:pt x="121918" y="110602"/>
                  </a:lnTo>
                  <a:lnTo>
                    <a:pt x="129407" y="114428"/>
                  </a:lnTo>
                  <a:lnTo>
                    <a:pt x="147087" y="115560"/>
                  </a:lnTo>
                  <a:lnTo>
                    <a:pt x="153206" y="114224"/>
                  </a:lnTo>
                  <a:lnTo>
                    <a:pt x="157285" y="112164"/>
                  </a:lnTo>
                  <a:lnTo>
                    <a:pt x="165442" y="1045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445915" y="5056640"/>
              <a:ext cx="47704" cy="294799"/>
            </a:xfrm>
            <a:custGeom>
              <a:avLst/>
              <a:gdLst/>
              <a:ahLst/>
              <a:cxnLst/>
              <a:rect l="0" t="0" r="0" b="0"/>
              <a:pathLst>
                <a:path w="47704" h="294799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2138" y="92998"/>
                  </a:lnTo>
                  <a:lnTo>
                    <a:pt x="18451" y="147745"/>
                  </a:lnTo>
                  <a:lnTo>
                    <a:pt x="30617" y="203619"/>
                  </a:lnTo>
                  <a:lnTo>
                    <a:pt x="37049" y="257376"/>
                  </a:lnTo>
                  <a:lnTo>
                    <a:pt x="4770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542476" y="5192409"/>
              <a:ext cx="151185" cy="148674"/>
            </a:xfrm>
            <a:custGeom>
              <a:avLst/>
              <a:gdLst/>
              <a:ahLst/>
              <a:cxnLst/>
              <a:rect l="0" t="0" r="0" b="0"/>
              <a:pathLst>
                <a:path w="151185" h="148674">
                  <a:moveTo>
                    <a:pt x="88013" y="64272"/>
                  </a:moveTo>
                  <a:lnTo>
                    <a:pt x="93602" y="47504"/>
                  </a:lnTo>
                  <a:lnTo>
                    <a:pt x="90107" y="29914"/>
                  </a:lnTo>
                  <a:lnTo>
                    <a:pt x="85899" y="20310"/>
                  </a:lnTo>
                  <a:lnTo>
                    <a:pt x="71866" y="6519"/>
                  </a:lnTo>
                  <a:lnTo>
                    <a:pt x="63210" y="1203"/>
                  </a:lnTo>
                  <a:lnTo>
                    <a:pt x="53930" y="0"/>
                  </a:lnTo>
                  <a:lnTo>
                    <a:pt x="34261" y="4901"/>
                  </a:lnTo>
                  <a:lnTo>
                    <a:pt x="20059" y="17998"/>
                  </a:lnTo>
                  <a:lnTo>
                    <a:pt x="1410" y="55002"/>
                  </a:lnTo>
                  <a:lnTo>
                    <a:pt x="0" y="75360"/>
                  </a:lnTo>
                  <a:lnTo>
                    <a:pt x="8627" y="117025"/>
                  </a:lnTo>
                  <a:lnTo>
                    <a:pt x="23807" y="142944"/>
                  </a:lnTo>
                  <a:lnTo>
                    <a:pt x="31171" y="147136"/>
                  </a:lnTo>
                  <a:lnTo>
                    <a:pt x="48712" y="148673"/>
                  </a:lnTo>
                  <a:lnTo>
                    <a:pt x="65086" y="142338"/>
                  </a:lnTo>
                  <a:lnTo>
                    <a:pt x="72728" y="137373"/>
                  </a:lnTo>
                  <a:lnTo>
                    <a:pt x="84339" y="119378"/>
                  </a:lnTo>
                  <a:lnTo>
                    <a:pt x="91059" y="96953"/>
                  </a:lnTo>
                  <a:lnTo>
                    <a:pt x="90605" y="71616"/>
                  </a:lnTo>
                  <a:lnTo>
                    <a:pt x="92081" y="72678"/>
                  </a:lnTo>
                  <a:lnTo>
                    <a:pt x="98009" y="82046"/>
                  </a:lnTo>
                  <a:lnTo>
                    <a:pt x="108444" y="94009"/>
                  </a:lnTo>
                  <a:lnTo>
                    <a:pt x="133061" y="108308"/>
                  </a:lnTo>
                  <a:lnTo>
                    <a:pt x="139102" y="110007"/>
                  </a:lnTo>
                  <a:lnTo>
                    <a:pt x="143129" y="109970"/>
                  </a:lnTo>
                  <a:lnTo>
                    <a:pt x="151184" y="1063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693660" y="5185680"/>
              <a:ext cx="115814" cy="123644"/>
            </a:xfrm>
            <a:custGeom>
              <a:avLst/>
              <a:gdLst/>
              <a:ahLst/>
              <a:cxnLst/>
              <a:rect l="0" t="0" r="0" b="0"/>
              <a:pathLst>
                <a:path w="115814" h="123644">
                  <a:moveTo>
                    <a:pt x="0" y="49944"/>
                  </a:moveTo>
                  <a:lnTo>
                    <a:pt x="8333" y="87422"/>
                  </a:lnTo>
                  <a:lnTo>
                    <a:pt x="9553" y="102866"/>
                  </a:lnTo>
                  <a:lnTo>
                    <a:pt x="13591" y="40497"/>
                  </a:lnTo>
                  <a:lnTo>
                    <a:pt x="20078" y="20009"/>
                  </a:lnTo>
                  <a:lnTo>
                    <a:pt x="30760" y="3104"/>
                  </a:lnTo>
                  <a:lnTo>
                    <a:pt x="38054" y="0"/>
                  </a:lnTo>
                  <a:lnTo>
                    <a:pt x="46426" y="271"/>
                  </a:lnTo>
                  <a:lnTo>
                    <a:pt x="55517" y="2790"/>
                  </a:lnTo>
                  <a:lnTo>
                    <a:pt x="71857" y="14949"/>
                  </a:lnTo>
                  <a:lnTo>
                    <a:pt x="85749" y="32051"/>
                  </a:lnTo>
                  <a:lnTo>
                    <a:pt x="108070" y="81946"/>
                  </a:lnTo>
                  <a:lnTo>
                    <a:pt x="115813" y="123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824161" y="5148623"/>
              <a:ext cx="80070" cy="150173"/>
            </a:xfrm>
            <a:custGeom>
              <a:avLst/>
              <a:gdLst/>
              <a:ahLst/>
              <a:cxnLst/>
              <a:rect l="0" t="0" r="0" b="0"/>
              <a:pathLst>
                <a:path w="80070" h="150173">
                  <a:moveTo>
                    <a:pt x="69540" y="13302"/>
                  </a:moveTo>
                  <a:lnTo>
                    <a:pt x="58362" y="2123"/>
                  </a:lnTo>
                  <a:lnTo>
                    <a:pt x="51559" y="0"/>
                  </a:lnTo>
                  <a:lnTo>
                    <a:pt x="34642" y="761"/>
                  </a:lnTo>
                  <a:lnTo>
                    <a:pt x="18545" y="11237"/>
                  </a:lnTo>
                  <a:lnTo>
                    <a:pt x="10977" y="18944"/>
                  </a:lnTo>
                  <a:lnTo>
                    <a:pt x="2568" y="39986"/>
                  </a:lnTo>
                  <a:lnTo>
                    <a:pt x="0" y="63766"/>
                  </a:lnTo>
                  <a:lnTo>
                    <a:pt x="2759" y="86033"/>
                  </a:lnTo>
                  <a:lnTo>
                    <a:pt x="16478" y="118300"/>
                  </a:lnTo>
                  <a:lnTo>
                    <a:pt x="31919" y="133277"/>
                  </a:lnTo>
                  <a:lnTo>
                    <a:pt x="49310" y="142663"/>
                  </a:lnTo>
                  <a:lnTo>
                    <a:pt x="80069" y="150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925287" y="5108391"/>
              <a:ext cx="189514" cy="190405"/>
            </a:xfrm>
            <a:custGeom>
              <a:avLst/>
              <a:gdLst/>
              <a:ahLst/>
              <a:cxnLst/>
              <a:rect l="0" t="0" r="0" b="0"/>
              <a:pathLst>
                <a:path w="189514" h="190405">
                  <a:moveTo>
                    <a:pt x="0" y="137762"/>
                  </a:moveTo>
                  <a:lnTo>
                    <a:pt x="5589" y="120994"/>
                  </a:lnTo>
                  <a:lnTo>
                    <a:pt x="17692" y="109642"/>
                  </a:lnTo>
                  <a:lnTo>
                    <a:pt x="79058" y="76223"/>
                  </a:lnTo>
                  <a:lnTo>
                    <a:pt x="95694" y="50897"/>
                  </a:lnTo>
                  <a:lnTo>
                    <a:pt x="97903" y="31305"/>
                  </a:lnTo>
                  <a:lnTo>
                    <a:pt x="96854" y="21167"/>
                  </a:lnTo>
                  <a:lnTo>
                    <a:pt x="92645" y="13239"/>
                  </a:lnTo>
                  <a:lnTo>
                    <a:pt x="78610" y="1309"/>
                  </a:lnTo>
                  <a:lnTo>
                    <a:pt x="69954" y="0"/>
                  </a:lnTo>
                  <a:lnTo>
                    <a:pt x="50978" y="4784"/>
                  </a:lnTo>
                  <a:lnTo>
                    <a:pt x="37085" y="17829"/>
                  </a:lnTo>
                  <a:lnTo>
                    <a:pt x="18633" y="54800"/>
                  </a:lnTo>
                  <a:lnTo>
                    <a:pt x="18519" y="96673"/>
                  </a:lnTo>
                  <a:lnTo>
                    <a:pt x="31483" y="134946"/>
                  </a:lnTo>
                  <a:lnTo>
                    <a:pt x="50142" y="162924"/>
                  </a:lnTo>
                  <a:lnTo>
                    <a:pt x="69859" y="175461"/>
                  </a:lnTo>
                  <a:lnTo>
                    <a:pt x="94219" y="183763"/>
                  </a:lnTo>
                  <a:lnTo>
                    <a:pt x="147986" y="189092"/>
                  </a:lnTo>
                  <a:lnTo>
                    <a:pt x="189513" y="1904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189512" y="227015"/>
            <a:ext cx="4611483" cy="701665"/>
            <a:chOff x="189512" y="227015"/>
            <a:chExt cx="4611483" cy="701665"/>
          </a:xfrm>
        </p:grpSpPr>
        <p:sp>
          <p:nvSpPr>
            <p:cNvPr id="2" name="Freeform 1"/>
            <p:cNvSpPr/>
            <p:nvPr/>
          </p:nvSpPr>
          <p:spPr>
            <a:xfrm>
              <a:off x="332393" y="227015"/>
              <a:ext cx="299317" cy="517624"/>
            </a:xfrm>
            <a:custGeom>
              <a:avLst/>
              <a:gdLst/>
              <a:ahLst/>
              <a:cxnLst/>
              <a:rect l="0" t="0" r="0" b="0"/>
              <a:pathLst>
                <a:path w="299317" h="517624">
                  <a:moveTo>
                    <a:pt x="299316" y="59425"/>
                  </a:moveTo>
                  <a:lnTo>
                    <a:pt x="293727" y="42658"/>
                  </a:lnTo>
                  <a:lnTo>
                    <a:pt x="281624" y="31306"/>
                  </a:lnTo>
                  <a:lnTo>
                    <a:pt x="241268" y="4683"/>
                  </a:lnTo>
                  <a:lnTo>
                    <a:pt x="218145" y="0"/>
                  </a:lnTo>
                  <a:lnTo>
                    <a:pt x="165173" y="5400"/>
                  </a:lnTo>
                  <a:lnTo>
                    <a:pt x="124779" y="16772"/>
                  </a:lnTo>
                  <a:lnTo>
                    <a:pt x="68275" y="55152"/>
                  </a:lnTo>
                  <a:lnTo>
                    <a:pt x="41867" y="87925"/>
                  </a:lnTo>
                  <a:lnTo>
                    <a:pt x="20388" y="134855"/>
                  </a:lnTo>
                  <a:lnTo>
                    <a:pt x="4880" y="191785"/>
                  </a:lnTo>
                  <a:lnTo>
                    <a:pt x="0" y="217688"/>
                  </a:lnTo>
                  <a:lnTo>
                    <a:pt x="2660" y="266325"/>
                  </a:lnTo>
                  <a:lnTo>
                    <a:pt x="5138" y="321160"/>
                  </a:lnTo>
                  <a:lnTo>
                    <a:pt x="15862" y="376028"/>
                  </a:lnTo>
                  <a:lnTo>
                    <a:pt x="33872" y="437163"/>
                  </a:lnTo>
                  <a:lnTo>
                    <a:pt x="58106" y="477191"/>
                  </a:lnTo>
                  <a:lnTo>
                    <a:pt x="91013" y="507975"/>
                  </a:lnTo>
                  <a:lnTo>
                    <a:pt x="117050" y="516144"/>
                  </a:lnTo>
                  <a:lnTo>
                    <a:pt x="158354" y="517623"/>
                  </a:lnTo>
                  <a:lnTo>
                    <a:pt x="180514" y="512243"/>
                  </a:lnTo>
                  <a:lnTo>
                    <a:pt x="213805" y="489726"/>
                  </a:lnTo>
                  <a:lnTo>
                    <a:pt x="262303" y="451979"/>
                  </a:lnTo>
                  <a:lnTo>
                    <a:pt x="278259" y="4384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49196" y="575649"/>
              <a:ext cx="164771" cy="160213"/>
            </a:xfrm>
            <a:custGeom>
              <a:avLst/>
              <a:gdLst/>
              <a:ahLst/>
              <a:cxnLst/>
              <a:rect l="0" t="0" r="0" b="0"/>
              <a:pathLst>
                <a:path w="164771" h="160213">
                  <a:moveTo>
                    <a:pt x="119384" y="5589"/>
                  </a:moveTo>
                  <a:lnTo>
                    <a:pt x="102616" y="0"/>
                  </a:lnTo>
                  <a:lnTo>
                    <a:pt x="85025" y="376"/>
                  </a:lnTo>
                  <a:lnTo>
                    <a:pt x="52272" y="10284"/>
                  </a:lnTo>
                  <a:lnTo>
                    <a:pt x="39547" y="15738"/>
                  </a:lnTo>
                  <a:lnTo>
                    <a:pt x="22290" y="31157"/>
                  </a:lnTo>
                  <a:lnTo>
                    <a:pt x="1679" y="69651"/>
                  </a:lnTo>
                  <a:lnTo>
                    <a:pt x="0" y="90213"/>
                  </a:lnTo>
                  <a:lnTo>
                    <a:pt x="8454" y="132010"/>
                  </a:lnTo>
                  <a:lnTo>
                    <a:pt x="13845" y="140172"/>
                  </a:lnTo>
                  <a:lnTo>
                    <a:pt x="29194" y="152362"/>
                  </a:lnTo>
                  <a:lnTo>
                    <a:pt x="63155" y="160212"/>
                  </a:lnTo>
                  <a:lnTo>
                    <a:pt x="86204" y="155809"/>
                  </a:lnTo>
                  <a:lnTo>
                    <a:pt x="115792" y="140176"/>
                  </a:lnTo>
                  <a:lnTo>
                    <a:pt x="146750" y="113933"/>
                  </a:lnTo>
                  <a:lnTo>
                    <a:pt x="162717" y="82015"/>
                  </a:lnTo>
                  <a:lnTo>
                    <a:pt x="164770" y="59443"/>
                  </a:lnTo>
                  <a:lnTo>
                    <a:pt x="163679" y="48511"/>
                  </a:lnTo>
                  <a:lnTo>
                    <a:pt x="153109" y="30125"/>
                  </a:lnTo>
                  <a:lnTo>
                    <a:pt x="133666" y="1285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63336" y="592222"/>
              <a:ext cx="219238" cy="157473"/>
            </a:xfrm>
            <a:custGeom>
              <a:avLst/>
              <a:gdLst/>
              <a:ahLst/>
              <a:cxnLst/>
              <a:rect l="0" t="0" r="0" b="0"/>
              <a:pathLst>
                <a:path w="219238" h="157473">
                  <a:moveTo>
                    <a:pt x="0" y="31130"/>
                  </a:moveTo>
                  <a:lnTo>
                    <a:pt x="8334" y="68608"/>
                  </a:lnTo>
                  <a:lnTo>
                    <a:pt x="10240" y="124323"/>
                  </a:lnTo>
                  <a:lnTo>
                    <a:pt x="11673" y="66300"/>
                  </a:lnTo>
                  <a:lnTo>
                    <a:pt x="20097" y="26473"/>
                  </a:lnTo>
                  <a:lnTo>
                    <a:pt x="30769" y="7224"/>
                  </a:lnTo>
                  <a:lnTo>
                    <a:pt x="38060" y="2324"/>
                  </a:lnTo>
                  <a:lnTo>
                    <a:pt x="55520" y="0"/>
                  </a:lnTo>
                  <a:lnTo>
                    <a:pt x="63920" y="3358"/>
                  </a:lnTo>
                  <a:lnTo>
                    <a:pt x="79492" y="16447"/>
                  </a:lnTo>
                  <a:lnTo>
                    <a:pt x="95823" y="43547"/>
                  </a:lnTo>
                  <a:lnTo>
                    <a:pt x="108071" y="73804"/>
                  </a:lnTo>
                  <a:lnTo>
                    <a:pt x="111822" y="77127"/>
                  </a:lnTo>
                  <a:lnTo>
                    <a:pt x="115492" y="75833"/>
                  </a:lnTo>
                  <a:lnTo>
                    <a:pt x="119109" y="71460"/>
                  </a:lnTo>
                  <a:lnTo>
                    <a:pt x="145951" y="16045"/>
                  </a:lnTo>
                  <a:lnTo>
                    <a:pt x="153453" y="11715"/>
                  </a:lnTo>
                  <a:lnTo>
                    <a:pt x="171147" y="10023"/>
                  </a:lnTo>
                  <a:lnTo>
                    <a:pt x="187589" y="16290"/>
                  </a:lnTo>
                  <a:lnTo>
                    <a:pt x="195250" y="21237"/>
                  </a:lnTo>
                  <a:lnTo>
                    <a:pt x="200357" y="29214"/>
                  </a:lnTo>
                  <a:lnTo>
                    <a:pt x="214814" y="83289"/>
                  </a:lnTo>
                  <a:lnTo>
                    <a:pt x="219237" y="120804"/>
                  </a:lnTo>
                  <a:lnTo>
                    <a:pt x="217152" y="138446"/>
                  </a:lnTo>
                  <a:lnTo>
                    <a:pt x="210570" y="1574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60334" y="578614"/>
              <a:ext cx="149190" cy="317129"/>
            </a:xfrm>
            <a:custGeom>
              <a:avLst/>
              <a:gdLst/>
              <a:ahLst/>
              <a:cxnLst/>
              <a:rect l="0" t="0" r="0" b="0"/>
              <a:pathLst>
                <a:path w="149190" h="317129">
                  <a:moveTo>
                    <a:pt x="8329" y="97381"/>
                  </a:moveTo>
                  <a:lnTo>
                    <a:pt x="8329" y="155998"/>
                  </a:lnTo>
                  <a:lnTo>
                    <a:pt x="8329" y="210172"/>
                  </a:lnTo>
                  <a:lnTo>
                    <a:pt x="11448" y="262814"/>
                  </a:lnTo>
                  <a:lnTo>
                    <a:pt x="17394" y="312943"/>
                  </a:lnTo>
                  <a:lnTo>
                    <a:pt x="16712" y="317128"/>
                  </a:lnTo>
                  <a:lnTo>
                    <a:pt x="15087" y="315239"/>
                  </a:lnTo>
                  <a:lnTo>
                    <a:pt x="11333" y="299492"/>
                  </a:lnTo>
                  <a:lnTo>
                    <a:pt x="8922" y="244842"/>
                  </a:lnTo>
                  <a:lnTo>
                    <a:pt x="8446" y="188640"/>
                  </a:lnTo>
                  <a:lnTo>
                    <a:pt x="7182" y="132478"/>
                  </a:lnTo>
                  <a:lnTo>
                    <a:pt x="0" y="73205"/>
                  </a:lnTo>
                  <a:lnTo>
                    <a:pt x="1118" y="43352"/>
                  </a:lnTo>
                  <a:lnTo>
                    <a:pt x="9413" y="22285"/>
                  </a:lnTo>
                  <a:lnTo>
                    <a:pt x="27138" y="8243"/>
                  </a:lnTo>
                  <a:lnTo>
                    <a:pt x="38416" y="2861"/>
                  </a:lnTo>
                  <a:lnTo>
                    <a:pt x="60305" y="0"/>
                  </a:lnTo>
                  <a:lnTo>
                    <a:pt x="80562" y="3798"/>
                  </a:lnTo>
                  <a:lnTo>
                    <a:pt x="105121" y="19090"/>
                  </a:lnTo>
                  <a:lnTo>
                    <a:pt x="126045" y="39608"/>
                  </a:lnTo>
                  <a:lnTo>
                    <a:pt x="148035" y="87563"/>
                  </a:lnTo>
                  <a:lnTo>
                    <a:pt x="149189" y="108225"/>
                  </a:lnTo>
                  <a:lnTo>
                    <a:pt x="144633" y="127937"/>
                  </a:lnTo>
                  <a:lnTo>
                    <a:pt x="134809" y="144497"/>
                  </a:lnTo>
                  <a:lnTo>
                    <a:pt x="119524" y="156536"/>
                  </a:lnTo>
                  <a:lnTo>
                    <a:pt x="99863" y="164616"/>
                  </a:lnTo>
                  <a:lnTo>
                    <a:pt x="50443" y="1710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71625" y="590164"/>
              <a:ext cx="147711" cy="161737"/>
            </a:xfrm>
            <a:custGeom>
              <a:avLst/>
              <a:gdLst/>
              <a:ahLst/>
              <a:cxnLst/>
              <a:rect l="0" t="0" r="0" b="0"/>
              <a:pathLst>
                <a:path w="147711" h="161737">
                  <a:moveTo>
                    <a:pt x="91836" y="12131"/>
                  </a:moveTo>
                  <a:lnTo>
                    <a:pt x="80657" y="953"/>
                  </a:lnTo>
                  <a:lnTo>
                    <a:pt x="72685" y="0"/>
                  </a:lnTo>
                  <a:lnTo>
                    <a:pt x="51349" y="5180"/>
                  </a:lnTo>
                  <a:lnTo>
                    <a:pt x="32507" y="18400"/>
                  </a:lnTo>
                  <a:lnTo>
                    <a:pt x="17504" y="37144"/>
                  </a:lnTo>
                  <a:lnTo>
                    <a:pt x="3651" y="74005"/>
                  </a:lnTo>
                  <a:lnTo>
                    <a:pt x="0" y="100852"/>
                  </a:lnTo>
                  <a:lnTo>
                    <a:pt x="4616" y="125262"/>
                  </a:lnTo>
                  <a:lnTo>
                    <a:pt x="9123" y="136685"/>
                  </a:lnTo>
                  <a:lnTo>
                    <a:pt x="16807" y="145470"/>
                  </a:lnTo>
                  <a:lnTo>
                    <a:pt x="37822" y="158351"/>
                  </a:lnTo>
                  <a:lnTo>
                    <a:pt x="62760" y="161736"/>
                  </a:lnTo>
                  <a:lnTo>
                    <a:pt x="87102" y="158171"/>
                  </a:lnTo>
                  <a:lnTo>
                    <a:pt x="105720" y="148787"/>
                  </a:lnTo>
                  <a:lnTo>
                    <a:pt x="118673" y="133699"/>
                  </a:lnTo>
                  <a:lnTo>
                    <a:pt x="144061" y="74883"/>
                  </a:lnTo>
                  <a:lnTo>
                    <a:pt x="147710" y="64494"/>
                  </a:lnTo>
                  <a:lnTo>
                    <a:pt x="145524" y="43593"/>
                  </a:lnTo>
                  <a:lnTo>
                    <a:pt x="137924" y="26114"/>
                  </a:lnTo>
                  <a:lnTo>
                    <a:pt x="123421" y="121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84213" y="581238"/>
              <a:ext cx="139661" cy="172285"/>
            </a:xfrm>
            <a:custGeom>
              <a:avLst/>
              <a:gdLst/>
              <a:ahLst/>
              <a:cxnLst/>
              <a:rect l="0" t="0" r="0" b="0"/>
              <a:pathLst>
                <a:path w="139661" h="172285">
                  <a:moveTo>
                    <a:pt x="5590" y="21057"/>
                  </a:moveTo>
                  <a:lnTo>
                    <a:pt x="0" y="83150"/>
                  </a:lnTo>
                  <a:lnTo>
                    <a:pt x="2114" y="121084"/>
                  </a:lnTo>
                  <a:lnTo>
                    <a:pt x="10149" y="156370"/>
                  </a:lnTo>
                  <a:lnTo>
                    <a:pt x="16818" y="163908"/>
                  </a:lnTo>
                  <a:lnTo>
                    <a:pt x="36706" y="172284"/>
                  </a:lnTo>
                  <a:lnTo>
                    <a:pt x="58023" y="169768"/>
                  </a:lnTo>
                  <a:lnTo>
                    <a:pt x="100305" y="149088"/>
                  </a:lnTo>
                  <a:lnTo>
                    <a:pt x="115146" y="132942"/>
                  </a:lnTo>
                  <a:lnTo>
                    <a:pt x="130078" y="101002"/>
                  </a:lnTo>
                  <a:lnTo>
                    <a:pt x="138791" y="61902"/>
                  </a:lnTo>
                  <a:lnTo>
                    <a:pt x="139660" y="36871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47730" y="612824"/>
              <a:ext cx="168457" cy="147400"/>
            </a:xfrm>
            <a:custGeom>
              <a:avLst/>
              <a:gdLst/>
              <a:ahLst/>
              <a:cxnLst/>
              <a:rect l="0" t="0" r="0" b="0"/>
              <a:pathLst>
                <a:path w="168457" h="147400">
                  <a:moveTo>
                    <a:pt x="0" y="0"/>
                  </a:moveTo>
                  <a:lnTo>
                    <a:pt x="17958" y="61110"/>
                  </a:lnTo>
                  <a:lnTo>
                    <a:pt x="35149" y="115542"/>
                  </a:lnTo>
                  <a:lnTo>
                    <a:pt x="37471" y="117972"/>
                  </a:lnTo>
                  <a:lnTo>
                    <a:pt x="39019" y="114913"/>
                  </a:lnTo>
                  <a:lnTo>
                    <a:pt x="44046" y="57723"/>
                  </a:lnTo>
                  <a:lnTo>
                    <a:pt x="58804" y="23732"/>
                  </a:lnTo>
                  <a:lnTo>
                    <a:pt x="71369" y="6258"/>
                  </a:lnTo>
                  <a:lnTo>
                    <a:pt x="79165" y="1832"/>
                  </a:lnTo>
                  <a:lnTo>
                    <a:pt x="97186" y="34"/>
                  </a:lnTo>
                  <a:lnTo>
                    <a:pt x="113774" y="6254"/>
                  </a:lnTo>
                  <a:lnTo>
                    <a:pt x="128945" y="17987"/>
                  </a:lnTo>
                  <a:lnTo>
                    <a:pt x="149470" y="44324"/>
                  </a:lnTo>
                  <a:lnTo>
                    <a:pt x="162311" y="75524"/>
                  </a:lnTo>
                  <a:lnTo>
                    <a:pt x="167242" y="121156"/>
                  </a:lnTo>
                  <a:lnTo>
                    <a:pt x="168456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76268" y="407704"/>
              <a:ext cx="161018" cy="384673"/>
            </a:xfrm>
            <a:custGeom>
              <a:avLst/>
              <a:gdLst/>
              <a:ahLst/>
              <a:cxnLst/>
              <a:rect l="0" t="0" r="0" b="0"/>
              <a:pathLst>
                <a:path w="161018" h="384673">
                  <a:moveTo>
                    <a:pt x="108374" y="257762"/>
                  </a:moveTo>
                  <a:lnTo>
                    <a:pt x="102785" y="240995"/>
                  </a:lnTo>
                  <a:lnTo>
                    <a:pt x="96459" y="236055"/>
                  </a:lnTo>
                  <a:lnTo>
                    <a:pt x="76952" y="230567"/>
                  </a:lnTo>
                  <a:lnTo>
                    <a:pt x="55804" y="234367"/>
                  </a:lnTo>
                  <a:lnTo>
                    <a:pt x="35877" y="245025"/>
                  </a:lnTo>
                  <a:lnTo>
                    <a:pt x="19222" y="261460"/>
                  </a:lnTo>
                  <a:lnTo>
                    <a:pt x="2280" y="296033"/>
                  </a:lnTo>
                  <a:lnTo>
                    <a:pt x="0" y="319225"/>
                  </a:lnTo>
                  <a:lnTo>
                    <a:pt x="4056" y="340061"/>
                  </a:lnTo>
                  <a:lnTo>
                    <a:pt x="19493" y="364945"/>
                  </a:lnTo>
                  <a:lnTo>
                    <a:pt x="32217" y="379879"/>
                  </a:lnTo>
                  <a:lnTo>
                    <a:pt x="40055" y="383627"/>
                  </a:lnTo>
                  <a:lnTo>
                    <a:pt x="58123" y="384672"/>
                  </a:lnTo>
                  <a:lnTo>
                    <a:pt x="88026" y="373094"/>
                  </a:lnTo>
                  <a:lnTo>
                    <a:pt x="113523" y="349257"/>
                  </a:lnTo>
                  <a:lnTo>
                    <a:pt x="141930" y="301355"/>
                  </a:lnTo>
                  <a:lnTo>
                    <a:pt x="154842" y="259500"/>
                  </a:lnTo>
                  <a:lnTo>
                    <a:pt x="159187" y="209404"/>
                  </a:lnTo>
                  <a:lnTo>
                    <a:pt x="160475" y="151797"/>
                  </a:lnTo>
                  <a:lnTo>
                    <a:pt x="159686" y="98333"/>
                  </a:lnTo>
                  <a:lnTo>
                    <a:pt x="149532" y="40873"/>
                  </a:lnTo>
                  <a:lnTo>
                    <a:pt x="141874" y="18648"/>
                  </a:lnTo>
                  <a:lnTo>
                    <a:pt x="130672" y="971"/>
                  </a:lnTo>
                  <a:lnTo>
                    <a:pt x="126749" y="0"/>
                  </a:lnTo>
                  <a:lnTo>
                    <a:pt x="124134" y="4033"/>
                  </a:lnTo>
                  <a:lnTo>
                    <a:pt x="119592" y="56847"/>
                  </a:lnTo>
                  <a:lnTo>
                    <a:pt x="119039" y="114003"/>
                  </a:lnTo>
                  <a:lnTo>
                    <a:pt x="122063" y="164084"/>
                  </a:lnTo>
                  <a:lnTo>
                    <a:pt x="130367" y="212848"/>
                  </a:lnTo>
                  <a:lnTo>
                    <a:pt x="143654" y="265658"/>
                  </a:lnTo>
                  <a:lnTo>
                    <a:pt x="161017" y="3209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79523" y="370668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10528" y="0"/>
                  </a:moveTo>
                  <a:lnTo>
                    <a:pt x="10528" y="52051"/>
                  </a:lnTo>
                  <a:lnTo>
                    <a:pt x="10528" y="111349"/>
                  </a:lnTo>
                  <a:lnTo>
                    <a:pt x="10528" y="155943"/>
                  </a:lnTo>
                  <a:lnTo>
                    <a:pt x="10528" y="219341"/>
                  </a:lnTo>
                  <a:lnTo>
                    <a:pt x="10528" y="275690"/>
                  </a:lnTo>
                  <a:lnTo>
                    <a:pt x="10528" y="328261"/>
                  </a:lnTo>
                  <a:lnTo>
                    <a:pt x="9359" y="369314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58424" y="339083"/>
              <a:ext cx="421141" cy="105286"/>
            </a:xfrm>
            <a:custGeom>
              <a:avLst/>
              <a:gdLst/>
              <a:ahLst/>
              <a:cxnLst/>
              <a:rect l="0" t="0" r="0" b="0"/>
              <a:pathLst>
                <a:path w="421141" h="105286">
                  <a:moveTo>
                    <a:pt x="421140" y="0"/>
                  </a:moveTo>
                  <a:lnTo>
                    <a:pt x="368113" y="14654"/>
                  </a:lnTo>
                  <a:lnTo>
                    <a:pt x="307471" y="31667"/>
                  </a:lnTo>
                  <a:lnTo>
                    <a:pt x="252458" y="45639"/>
                  </a:lnTo>
                  <a:lnTo>
                    <a:pt x="202444" y="56157"/>
                  </a:lnTo>
                  <a:lnTo>
                    <a:pt x="140378" y="70191"/>
                  </a:lnTo>
                  <a:lnTo>
                    <a:pt x="91377" y="80719"/>
                  </a:lnTo>
                  <a:lnTo>
                    <a:pt x="35424" y="9475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11067" y="707580"/>
              <a:ext cx="347441" cy="73701"/>
            </a:xfrm>
            <a:custGeom>
              <a:avLst/>
              <a:gdLst/>
              <a:ahLst/>
              <a:cxnLst/>
              <a:rect l="0" t="0" r="0" b="0"/>
              <a:pathLst>
                <a:path w="347441" h="73701">
                  <a:moveTo>
                    <a:pt x="347440" y="0"/>
                  </a:moveTo>
                  <a:lnTo>
                    <a:pt x="294413" y="14655"/>
                  </a:lnTo>
                  <a:lnTo>
                    <a:pt x="244202" y="28198"/>
                  </a:lnTo>
                  <a:lnTo>
                    <a:pt x="189224" y="42138"/>
                  </a:lnTo>
                  <a:lnTo>
                    <a:pt x="127715" y="50568"/>
                  </a:lnTo>
                  <a:lnTo>
                    <a:pt x="67645" y="59469"/>
                  </a:lnTo>
                  <a:lnTo>
                    <a:pt x="20078" y="6555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79564" y="600713"/>
              <a:ext cx="175984" cy="180568"/>
            </a:xfrm>
            <a:custGeom>
              <a:avLst/>
              <a:gdLst/>
              <a:ahLst/>
              <a:cxnLst/>
              <a:rect l="0" t="0" r="0" b="0"/>
              <a:pathLst>
                <a:path w="175984" h="180568">
                  <a:moveTo>
                    <a:pt x="0" y="22639"/>
                  </a:moveTo>
                  <a:lnTo>
                    <a:pt x="11453" y="71570"/>
                  </a:lnTo>
                  <a:lnTo>
                    <a:pt x="19160" y="130701"/>
                  </a:lnTo>
                  <a:lnTo>
                    <a:pt x="18623" y="135624"/>
                  </a:lnTo>
                  <a:lnTo>
                    <a:pt x="17094" y="134227"/>
                  </a:lnTo>
                  <a:lnTo>
                    <a:pt x="13447" y="120197"/>
                  </a:lnTo>
                  <a:lnTo>
                    <a:pt x="14225" y="73062"/>
                  </a:lnTo>
                  <a:lnTo>
                    <a:pt x="25297" y="24281"/>
                  </a:lnTo>
                  <a:lnTo>
                    <a:pt x="30903" y="15545"/>
                  </a:lnTo>
                  <a:lnTo>
                    <a:pt x="46490" y="2719"/>
                  </a:lnTo>
                  <a:lnTo>
                    <a:pt x="55560" y="0"/>
                  </a:lnTo>
                  <a:lnTo>
                    <a:pt x="74996" y="99"/>
                  </a:lnTo>
                  <a:lnTo>
                    <a:pt x="105669" y="12321"/>
                  </a:lnTo>
                  <a:lnTo>
                    <a:pt x="131395" y="36350"/>
                  </a:lnTo>
                  <a:lnTo>
                    <a:pt x="165077" y="94563"/>
                  </a:lnTo>
                  <a:lnTo>
                    <a:pt x="172804" y="117776"/>
                  </a:lnTo>
                  <a:lnTo>
                    <a:pt x="175983" y="153643"/>
                  </a:lnTo>
                  <a:lnTo>
                    <a:pt x="168456" y="1805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53739" y="381197"/>
              <a:ext cx="20624" cy="379027"/>
            </a:xfrm>
            <a:custGeom>
              <a:avLst/>
              <a:gdLst/>
              <a:ahLst/>
              <a:cxnLst/>
              <a:rect l="0" t="0" r="0" b="0"/>
              <a:pathLst>
                <a:path w="20624" h="379027">
                  <a:moveTo>
                    <a:pt x="10095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6888" y="158329"/>
                  </a:lnTo>
                  <a:lnTo>
                    <a:pt x="9145" y="212639"/>
                  </a:lnTo>
                  <a:lnTo>
                    <a:pt x="9814" y="265125"/>
                  </a:lnTo>
                  <a:lnTo>
                    <a:pt x="13159" y="325375"/>
                  </a:lnTo>
                  <a:lnTo>
                    <a:pt x="20623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48020" y="528596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1953" y="5589"/>
                  </a:lnTo>
                  <a:lnTo>
                    <a:pt x="97779" y="17958"/>
                  </a:lnTo>
                  <a:lnTo>
                    <a:pt x="45138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75509" y="585769"/>
              <a:ext cx="162067" cy="190849"/>
            </a:xfrm>
            <a:custGeom>
              <a:avLst/>
              <a:gdLst/>
              <a:ahLst/>
              <a:cxnLst/>
              <a:rect l="0" t="0" r="0" b="0"/>
              <a:pathLst>
                <a:path w="162067" h="190849">
                  <a:moveTo>
                    <a:pt x="4138" y="79697"/>
                  </a:moveTo>
                  <a:lnTo>
                    <a:pt x="20906" y="85286"/>
                  </a:lnTo>
                  <a:lnTo>
                    <a:pt x="72484" y="80845"/>
                  </a:lnTo>
                  <a:lnTo>
                    <a:pt x="106667" y="70809"/>
                  </a:lnTo>
                  <a:lnTo>
                    <a:pt x="124186" y="59759"/>
                  </a:lnTo>
                  <a:lnTo>
                    <a:pt x="128624" y="52367"/>
                  </a:lnTo>
                  <a:lnTo>
                    <a:pt x="130435" y="34795"/>
                  </a:lnTo>
                  <a:lnTo>
                    <a:pt x="124221" y="18407"/>
                  </a:lnTo>
                  <a:lnTo>
                    <a:pt x="119288" y="10761"/>
                  </a:lnTo>
                  <a:lnTo>
                    <a:pt x="111321" y="5664"/>
                  </a:lnTo>
                  <a:lnTo>
                    <a:pt x="89989" y="0"/>
                  </a:lnTo>
                  <a:lnTo>
                    <a:pt x="68031" y="3722"/>
                  </a:lnTo>
                  <a:lnTo>
                    <a:pt x="39057" y="18972"/>
                  </a:lnTo>
                  <a:lnTo>
                    <a:pt x="24337" y="32821"/>
                  </a:lnTo>
                  <a:lnTo>
                    <a:pt x="9473" y="61519"/>
                  </a:lnTo>
                  <a:lnTo>
                    <a:pt x="0" y="99138"/>
                  </a:lnTo>
                  <a:lnTo>
                    <a:pt x="6094" y="150651"/>
                  </a:lnTo>
                  <a:lnTo>
                    <a:pt x="8952" y="162095"/>
                  </a:lnTo>
                  <a:lnTo>
                    <a:pt x="14366" y="170894"/>
                  </a:lnTo>
                  <a:lnTo>
                    <a:pt x="29741" y="183790"/>
                  </a:lnTo>
                  <a:lnTo>
                    <a:pt x="51392" y="190302"/>
                  </a:lnTo>
                  <a:lnTo>
                    <a:pt x="93009" y="190848"/>
                  </a:lnTo>
                  <a:lnTo>
                    <a:pt x="133026" y="183601"/>
                  </a:lnTo>
                  <a:lnTo>
                    <a:pt x="162066" y="1744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95841" y="581238"/>
              <a:ext cx="78605" cy="169703"/>
            </a:xfrm>
            <a:custGeom>
              <a:avLst/>
              <a:gdLst/>
              <a:ahLst/>
              <a:cxnLst/>
              <a:rect l="0" t="0" r="0" b="0"/>
              <a:pathLst>
                <a:path w="78605" h="169703">
                  <a:moveTo>
                    <a:pt x="15433" y="84228"/>
                  </a:moveTo>
                  <a:lnTo>
                    <a:pt x="9368" y="116680"/>
                  </a:lnTo>
                  <a:lnTo>
                    <a:pt x="19993" y="168570"/>
                  </a:lnTo>
                  <a:lnTo>
                    <a:pt x="20813" y="169702"/>
                  </a:lnTo>
                  <a:lnTo>
                    <a:pt x="7654" y="108071"/>
                  </a:lnTo>
                  <a:lnTo>
                    <a:pt x="0" y="74525"/>
                  </a:lnTo>
                  <a:lnTo>
                    <a:pt x="1945" y="53010"/>
                  </a:lnTo>
                  <a:lnTo>
                    <a:pt x="9828" y="34868"/>
                  </a:lnTo>
                  <a:lnTo>
                    <a:pt x="15206" y="26755"/>
                  </a:lnTo>
                  <a:lnTo>
                    <a:pt x="33659" y="14621"/>
                  </a:lnTo>
                  <a:lnTo>
                    <a:pt x="7860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58673" y="608147"/>
              <a:ext cx="137291" cy="159232"/>
            </a:xfrm>
            <a:custGeom>
              <a:avLst/>
              <a:gdLst/>
              <a:ahLst/>
              <a:cxnLst/>
              <a:rect l="0" t="0" r="0" b="0"/>
              <a:pathLst>
                <a:path w="137291" h="159232">
                  <a:moveTo>
                    <a:pt x="0" y="57319"/>
                  </a:moveTo>
                  <a:lnTo>
                    <a:pt x="11179" y="68498"/>
                  </a:lnTo>
                  <a:lnTo>
                    <a:pt x="29145" y="73986"/>
                  </a:lnTo>
                  <a:lnTo>
                    <a:pt x="52728" y="75255"/>
                  </a:lnTo>
                  <a:lnTo>
                    <a:pt x="114208" y="63465"/>
                  </a:lnTo>
                  <a:lnTo>
                    <a:pt x="122932" y="57907"/>
                  </a:lnTo>
                  <a:lnTo>
                    <a:pt x="135745" y="42373"/>
                  </a:lnTo>
                  <a:lnTo>
                    <a:pt x="137290" y="33317"/>
                  </a:lnTo>
                  <a:lnTo>
                    <a:pt x="132768" y="13896"/>
                  </a:lnTo>
                  <a:lnTo>
                    <a:pt x="125946" y="7314"/>
                  </a:lnTo>
                  <a:lnTo>
                    <a:pt x="105889" y="0"/>
                  </a:lnTo>
                  <a:lnTo>
                    <a:pt x="68290" y="1471"/>
                  </a:lnTo>
                  <a:lnTo>
                    <a:pt x="47509" y="9491"/>
                  </a:lnTo>
                  <a:lnTo>
                    <a:pt x="38692" y="14905"/>
                  </a:lnTo>
                  <a:lnTo>
                    <a:pt x="25775" y="30280"/>
                  </a:lnTo>
                  <a:lnTo>
                    <a:pt x="7951" y="68746"/>
                  </a:lnTo>
                  <a:lnTo>
                    <a:pt x="6654" y="89304"/>
                  </a:lnTo>
                  <a:lnTo>
                    <a:pt x="11146" y="110139"/>
                  </a:lnTo>
                  <a:lnTo>
                    <a:pt x="20942" y="131098"/>
                  </a:lnTo>
                  <a:lnTo>
                    <a:pt x="36213" y="145872"/>
                  </a:lnTo>
                  <a:lnTo>
                    <a:pt x="55869" y="155168"/>
                  </a:lnTo>
                  <a:lnTo>
                    <a:pt x="88564" y="159231"/>
                  </a:lnTo>
                  <a:lnTo>
                    <a:pt x="94138" y="158016"/>
                  </a:lnTo>
                  <a:lnTo>
                    <a:pt x="105285" y="1520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00043" y="570710"/>
              <a:ext cx="148204" cy="191470"/>
            </a:xfrm>
            <a:custGeom>
              <a:avLst/>
              <a:gdLst/>
              <a:ahLst/>
              <a:cxnLst/>
              <a:rect l="0" t="0" r="0" b="0"/>
              <a:pathLst>
                <a:path w="148204" h="191470">
                  <a:moveTo>
                    <a:pt x="137656" y="0"/>
                  </a:moveTo>
                  <a:lnTo>
                    <a:pt x="75564" y="5589"/>
                  </a:lnTo>
                  <a:lnTo>
                    <a:pt x="33754" y="26364"/>
                  </a:lnTo>
                  <a:lnTo>
                    <a:pt x="16998" y="39403"/>
                  </a:lnTo>
                  <a:lnTo>
                    <a:pt x="0" y="65487"/>
                  </a:lnTo>
                  <a:lnTo>
                    <a:pt x="262" y="72904"/>
                  </a:lnTo>
                  <a:lnTo>
                    <a:pt x="3946" y="79018"/>
                  </a:lnTo>
                  <a:lnTo>
                    <a:pt x="9912" y="84264"/>
                  </a:lnTo>
                  <a:lnTo>
                    <a:pt x="29018" y="90093"/>
                  </a:lnTo>
                  <a:lnTo>
                    <a:pt x="91808" y="102548"/>
                  </a:lnTo>
                  <a:lnTo>
                    <a:pt x="114940" y="109138"/>
                  </a:lnTo>
                  <a:lnTo>
                    <a:pt x="133799" y="122205"/>
                  </a:lnTo>
                  <a:lnTo>
                    <a:pt x="142104" y="130603"/>
                  </a:lnTo>
                  <a:lnTo>
                    <a:pt x="146470" y="140881"/>
                  </a:lnTo>
                  <a:lnTo>
                    <a:pt x="148203" y="164779"/>
                  </a:lnTo>
                  <a:lnTo>
                    <a:pt x="144687" y="174193"/>
                  </a:lnTo>
                  <a:lnTo>
                    <a:pt x="131422" y="187773"/>
                  </a:lnTo>
                  <a:lnTo>
                    <a:pt x="107589" y="191469"/>
                  </a:lnTo>
                  <a:lnTo>
                    <a:pt x="70646" y="190093"/>
                  </a:lnTo>
                  <a:lnTo>
                    <a:pt x="4290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32467" y="360140"/>
              <a:ext cx="10518" cy="357970"/>
            </a:xfrm>
            <a:custGeom>
              <a:avLst/>
              <a:gdLst/>
              <a:ahLst/>
              <a:cxnLst/>
              <a:rect l="0" t="0" r="0" b="0"/>
              <a:pathLst>
                <a:path w="10518" h="357970">
                  <a:moveTo>
                    <a:pt x="10517" y="0"/>
                  </a:moveTo>
                  <a:lnTo>
                    <a:pt x="2184" y="37478"/>
                  </a:lnTo>
                  <a:lnTo>
                    <a:pt x="422" y="100080"/>
                  </a:lnTo>
                  <a:lnTo>
                    <a:pt x="117" y="159505"/>
                  </a:lnTo>
                  <a:lnTo>
                    <a:pt x="26" y="221566"/>
                  </a:lnTo>
                  <a:lnTo>
                    <a:pt x="0" y="278819"/>
                  </a:lnTo>
                  <a:lnTo>
                    <a:pt x="1161" y="337482"/>
                  </a:lnTo>
                  <a:lnTo>
                    <a:pt x="10517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16642" y="465425"/>
              <a:ext cx="263214" cy="52643"/>
            </a:xfrm>
            <a:custGeom>
              <a:avLst/>
              <a:gdLst/>
              <a:ahLst/>
              <a:cxnLst/>
              <a:rect l="0" t="0" r="0" b="0"/>
              <a:pathLst>
                <a:path w="263214" h="52643">
                  <a:moveTo>
                    <a:pt x="263213" y="0"/>
                  </a:moveTo>
                  <a:lnTo>
                    <a:pt x="209068" y="3119"/>
                  </a:lnTo>
                  <a:lnTo>
                    <a:pt x="148588" y="17958"/>
                  </a:lnTo>
                  <a:lnTo>
                    <a:pt x="99281" y="31666"/>
                  </a:lnTo>
                  <a:lnTo>
                    <a:pt x="39498" y="4005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89512" y="823394"/>
              <a:ext cx="4064002" cy="105286"/>
            </a:xfrm>
            <a:custGeom>
              <a:avLst/>
              <a:gdLst/>
              <a:ahLst/>
              <a:cxnLst/>
              <a:rect l="0" t="0" r="0" b="0"/>
              <a:pathLst>
                <a:path w="4064002" h="105286">
                  <a:moveTo>
                    <a:pt x="4064001" y="10528"/>
                  </a:moveTo>
                  <a:lnTo>
                    <a:pt x="4005384" y="1463"/>
                  </a:lnTo>
                  <a:lnTo>
                    <a:pt x="3950040" y="289"/>
                  </a:lnTo>
                  <a:lnTo>
                    <a:pt x="3901033" y="85"/>
                  </a:lnTo>
                  <a:lnTo>
                    <a:pt x="3848298" y="25"/>
                  </a:lnTo>
                  <a:lnTo>
                    <a:pt x="3788739" y="7"/>
                  </a:lnTo>
                  <a:lnTo>
                    <a:pt x="3726638" y="2"/>
                  </a:lnTo>
                  <a:lnTo>
                    <a:pt x="3684774" y="1"/>
                  </a:lnTo>
                  <a:lnTo>
                    <a:pt x="3639652" y="0"/>
                  </a:lnTo>
                  <a:lnTo>
                    <a:pt x="3593471" y="0"/>
                  </a:lnTo>
                  <a:lnTo>
                    <a:pt x="3530351" y="1170"/>
                  </a:lnTo>
                  <a:lnTo>
                    <a:pt x="3477463" y="7235"/>
                  </a:lnTo>
                  <a:lnTo>
                    <a:pt x="3434430" y="9065"/>
                  </a:lnTo>
                  <a:lnTo>
                    <a:pt x="3388008" y="12997"/>
                  </a:lnTo>
                  <a:lnTo>
                    <a:pt x="3325194" y="18669"/>
                  </a:lnTo>
                  <a:lnTo>
                    <a:pt x="3262047" y="20585"/>
                  </a:lnTo>
                  <a:lnTo>
                    <a:pt x="3204513" y="20964"/>
                  </a:lnTo>
                  <a:lnTo>
                    <a:pt x="3148088" y="21038"/>
                  </a:lnTo>
                  <a:lnTo>
                    <a:pt x="3093449" y="21051"/>
                  </a:lnTo>
                  <a:lnTo>
                    <a:pt x="3045388" y="21054"/>
                  </a:lnTo>
                  <a:lnTo>
                    <a:pt x="2996731" y="21056"/>
                  </a:lnTo>
                  <a:lnTo>
                    <a:pt x="2940068" y="21056"/>
                  </a:lnTo>
                  <a:lnTo>
                    <a:pt x="2879000" y="28292"/>
                  </a:lnTo>
                  <a:lnTo>
                    <a:pt x="2818757" y="30935"/>
                  </a:lnTo>
                  <a:lnTo>
                    <a:pt x="2756468" y="31457"/>
                  </a:lnTo>
                  <a:lnTo>
                    <a:pt x="2697934" y="31560"/>
                  </a:lnTo>
                  <a:lnTo>
                    <a:pt x="2646035" y="32748"/>
                  </a:lnTo>
                  <a:lnTo>
                    <a:pt x="2602822" y="37171"/>
                  </a:lnTo>
                  <a:lnTo>
                    <a:pt x="2543634" y="40649"/>
                  </a:lnTo>
                  <a:lnTo>
                    <a:pt x="2494641" y="41680"/>
                  </a:lnTo>
                  <a:lnTo>
                    <a:pt x="2436165" y="42028"/>
                  </a:lnTo>
                  <a:lnTo>
                    <a:pt x="2379554" y="42097"/>
                  </a:lnTo>
                  <a:lnTo>
                    <a:pt x="2317722" y="42110"/>
                  </a:lnTo>
                  <a:lnTo>
                    <a:pt x="2257589" y="49349"/>
                  </a:lnTo>
                  <a:lnTo>
                    <a:pt x="2197531" y="51992"/>
                  </a:lnTo>
                  <a:lnTo>
                    <a:pt x="2137588" y="55569"/>
                  </a:lnTo>
                  <a:lnTo>
                    <a:pt x="2091796" y="59792"/>
                  </a:lnTo>
                  <a:lnTo>
                    <a:pt x="2039709" y="62170"/>
                  </a:lnTo>
                  <a:lnTo>
                    <a:pt x="1980188" y="62973"/>
                  </a:lnTo>
                  <a:lnTo>
                    <a:pt x="1917781" y="63132"/>
                  </a:lnTo>
                  <a:lnTo>
                    <a:pt x="1856364" y="63163"/>
                  </a:lnTo>
                  <a:lnTo>
                    <a:pt x="1807475" y="63168"/>
                  </a:lnTo>
                  <a:lnTo>
                    <a:pt x="1748441" y="63170"/>
                  </a:lnTo>
                  <a:lnTo>
                    <a:pt x="1686130" y="63171"/>
                  </a:lnTo>
                  <a:lnTo>
                    <a:pt x="1623674" y="63171"/>
                  </a:lnTo>
                  <a:lnTo>
                    <a:pt x="1564484" y="63171"/>
                  </a:lnTo>
                  <a:lnTo>
                    <a:pt x="1515491" y="68760"/>
                  </a:lnTo>
                  <a:lnTo>
                    <a:pt x="1457015" y="72724"/>
                  </a:lnTo>
                  <a:lnTo>
                    <a:pt x="1400404" y="73507"/>
                  </a:lnTo>
                  <a:lnTo>
                    <a:pt x="1338572" y="73661"/>
                  </a:lnTo>
                  <a:lnTo>
                    <a:pt x="1278438" y="73692"/>
                  </a:lnTo>
                  <a:lnTo>
                    <a:pt x="1221500" y="76817"/>
                  </a:lnTo>
                  <a:lnTo>
                    <a:pt x="1165193" y="82764"/>
                  </a:lnTo>
                  <a:lnTo>
                    <a:pt x="1101774" y="83939"/>
                  </a:lnTo>
                  <a:lnTo>
                    <a:pt x="1042974" y="87290"/>
                  </a:lnTo>
                  <a:lnTo>
                    <a:pt x="980709" y="93282"/>
                  </a:lnTo>
                  <a:lnTo>
                    <a:pt x="920490" y="94465"/>
                  </a:lnTo>
                  <a:lnTo>
                    <a:pt x="860415" y="94699"/>
                  </a:lnTo>
                  <a:lnTo>
                    <a:pt x="809829" y="94739"/>
                  </a:lnTo>
                  <a:lnTo>
                    <a:pt x="760915" y="94751"/>
                  </a:lnTo>
                  <a:lnTo>
                    <a:pt x="702466" y="94755"/>
                  </a:lnTo>
                  <a:lnTo>
                    <a:pt x="645860" y="94756"/>
                  </a:lnTo>
                  <a:lnTo>
                    <a:pt x="589618" y="94756"/>
                  </a:lnTo>
                  <a:lnTo>
                    <a:pt x="533449" y="94756"/>
                  </a:lnTo>
                  <a:lnTo>
                    <a:pt x="477293" y="94756"/>
                  </a:lnTo>
                  <a:lnTo>
                    <a:pt x="421141" y="94756"/>
                  </a:lnTo>
                  <a:lnTo>
                    <a:pt x="364988" y="94756"/>
                  </a:lnTo>
                  <a:lnTo>
                    <a:pt x="307667" y="94756"/>
                  </a:lnTo>
                  <a:lnTo>
                    <a:pt x="244351" y="94756"/>
                  </a:lnTo>
                  <a:lnTo>
                    <a:pt x="191334" y="94756"/>
                  </a:lnTo>
                  <a:lnTo>
                    <a:pt x="133121" y="94756"/>
                  </a:lnTo>
                  <a:lnTo>
                    <a:pt x="71529" y="100345"/>
                  </a:lnTo>
                  <a:lnTo>
                    <a:pt x="12655" y="10463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85181" y="475953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8549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127378" y="268364"/>
            <a:ext cx="3895545" cy="712958"/>
            <a:chOff x="5127378" y="268364"/>
            <a:chExt cx="3895545" cy="712958"/>
          </a:xfrm>
        </p:grpSpPr>
        <p:sp>
          <p:nvSpPr>
            <p:cNvPr id="25" name="Freeform 24"/>
            <p:cNvSpPr/>
            <p:nvPr/>
          </p:nvSpPr>
          <p:spPr>
            <a:xfrm>
              <a:off x="5306362" y="349611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3293" y="28726"/>
                  </a:lnTo>
                  <a:lnTo>
                    <a:pt x="976" y="80261"/>
                  </a:lnTo>
                  <a:lnTo>
                    <a:pt x="434" y="123799"/>
                  </a:lnTo>
                  <a:lnTo>
                    <a:pt x="193" y="170446"/>
                  </a:lnTo>
                  <a:lnTo>
                    <a:pt x="86" y="217304"/>
                  </a:lnTo>
                  <a:lnTo>
                    <a:pt x="38" y="261526"/>
                  </a:lnTo>
                  <a:lnTo>
                    <a:pt x="12" y="320295"/>
                  </a:lnTo>
                  <a:lnTo>
                    <a:pt x="2" y="37947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27378" y="268364"/>
              <a:ext cx="356489" cy="291818"/>
            </a:xfrm>
            <a:custGeom>
              <a:avLst/>
              <a:gdLst/>
              <a:ahLst/>
              <a:cxnLst/>
              <a:rect l="0" t="0" r="0" b="0"/>
              <a:pathLst>
                <a:path w="356489" h="291818">
                  <a:moveTo>
                    <a:pt x="0" y="60190"/>
                  </a:moveTo>
                  <a:lnTo>
                    <a:pt x="5589" y="43423"/>
                  </a:lnTo>
                  <a:lnTo>
                    <a:pt x="17692" y="28952"/>
                  </a:lnTo>
                  <a:lnTo>
                    <a:pt x="35939" y="15891"/>
                  </a:lnTo>
                  <a:lnTo>
                    <a:pt x="72520" y="3131"/>
                  </a:lnTo>
                  <a:lnTo>
                    <a:pt x="112994" y="0"/>
                  </a:lnTo>
                  <a:lnTo>
                    <a:pt x="168592" y="8830"/>
                  </a:lnTo>
                  <a:lnTo>
                    <a:pt x="230224" y="21839"/>
                  </a:lnTo>
                  <a:lnTo>
                    <a:pt x="275795" y="37779"/>
                  </a:lnTo>
                  <a:lnTo>
                    <a:pt x="313344" y="62909"/>
                  </a:lnTo>
                  <a:lnTo>
                    <a:pt x="341107" y="92581"/>
                  </a:lnTo>
                  <a:lnTo>
                    <a:pt x="350475" y="119430"/>
                  </a:lnTo>
                  <a:lnTo>
                    <a:pt x="356488" y="178737"/>
                  </a:lnTo>
                  <a:lnTo>
                    <a:pt x="351072" y="204125"/>
                  </a:lnTo>
                  <a:lnTo>
                    <a:pt x="339696" y="225937"/>
                  </a:lnTo>
                  <a:lnTo>
                    <a:pt x="322941" y="243430"/>
                  </a:lnTo>
                  <a:lnTo>
                    <a:pt x="283590" y="265318"/>
                  </a:lnTo>
                  <a:lnTo>
                    <a:pt x="224548" y="286968"/>
                  </a:lnTo>
                  <a:lnTo>
                    <a:pt x="210570" y="2918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08541" y="583429"/>
              <a:ext cx="224206" cy="188922"/>
            </a:xfrm>
            <a:custGeom>
              <a:avLst/>
              <a:gdLst/>
              <a:ahLst/>
              <a:cxnLst/>
              <a:rect l="0" t="0" r="0" b="0"/>
              <a:pathLst>
                <a:path w="224206" h="188922">
                  <a:moveTo>
                    <a:pt x="139977" y="71509"/>
                  </a:moveTo>
                  <a:lnTo>
                    <a:pt x="125323" y="27546"/>
                  </a:lnTo>
                  <a:lnTo>
                    <a:pt x="112407" y="10636"/>
                  </a:lnTo>
                  <a:lnTo>
                    <a:pt x="104050" y="2851"/>
                  </a:lnTo>
                  <a:lnTo>
                    <a:pt x="94968" y="0"/>
                  </a:lnTo>
                  <a:lnTo>
                    <a:pt x="75519" y="3073"/>
                  </a:lnTo>
                  <a:lnTo>
                    <a:pt x="44839" y="23545"/>
                  </a:lnTo>
                  <a:lnTo>
                    <a:pt x="19111" y="57427"/>
                  </a:lnTo>
                  <a:lnTo>
                    <a:pt x="2259" y="91513"/>
                  </a:lnTo>
                  <a:lnTo>
                    <a:pt x="0" y="116274"/>
                  </a:lnTo>
                  <a:lnTo>
                    <a:pt x="8082" y="164709"/>
                  </a:lnTo>
                  <a:lnTo>
                    <a:pt x="13443" y="173417"/>
                  </a:lnTo>
                  <a:lnTo>
                    <a:pt x="28757" y="186211"/>
                  </a:lnTo>
                  <a:lnTo>
                    <a:pt x="37754" y="188921"/>
                  </a:lnTo>
                  <a:lnTo>
                    <a:pt x="57110" y="188813"/>
                  </a:lnTo>
                  <a:lnTo>
                    <a:pt x="74291" y="181746"/>
                  </a:lnTo>
                  <a:lnTo>
                    <a:pt x="104385" y="158145"/>
                  </a:lnTo>
                  <a:lnTo>
                    <a:pt x="131690" y="122547"/>
                  </a:lnTo>
                  <a:lnTo>
                    <a:pt x="141363" y="102381"/>
                  </a:lnTo>
                  <a:lnTo>
                    <a:pt x="145580" y="100279"/>
                  </a:lnTo>
                  <a:lnTo>
                    <a:pt x="149561" y="103557"/>
                  </a:lnTo>
                  <a:lnTo>
                    <a:pt x="189671" y="161319"/>
                  </a:lnTo>
                  <a:lnTo>
                    <a:pt x="224205" y="1873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43274" y="612824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42662" y="60873"/>
                  </a:lnTo>
                  <a:lnTo>
                    <a:pt x="57095" y="80427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64331" y="570710"/>
              <a:ext cx="126343" cy="410612"/>
            </a:xfrm>
            <a:custGeom>
              <a:avLst/>
              <a:gdLst/>
              <a:ahLst/>
              <a:cxnLst/>
              <a:rect l="0" t="0" r="0" b="0"/>
              <a:pathLst>
                <a:path w="126343" h="410612">
                  <a:moveTo>
                    <a:pt x="126342" y="0"/>
                  </a:moveTo>
                  <a:lnTo>
                    <a:pt x="108384" y="56214"/>
                  </a:lnTo>
                  <a:lnTo>
                    <a:pt x="94676" y="111666"/>
                  </a:lnTo>
                  <a:lnTo>
                    <a:pt x="77199" y="167910"/>
                  </a:lnTo>
                  <a:lnTo>
                    <a:pt x="59660" y="221026"/>
                  </a:lnTo>
                  <a:lnTo>
                    <a:pt x="38605" y="284263"/>
                  </a:lnTo>
                  <a:lnTo>
                    <a:pt x="21058" y="345244"/>
                  </a:lnTo>
                  <a:lnTo>
                    <a:pt x="3119" y="401060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43316" y="554592"/>
              <a:ext cx="166589" cy="175495"/>
            </a:xfrm>
            <a:custGeom>
              <a:avLst/>
              <a:gdLst/>
              <a:ahLst/>
              <a:cxnLst/>
              <a:rect l="0" t="0" r="0" b="0"/>
              <a:pathLst>
                <a:path w="166589" h="175495">
                  <a:moveTo>
                    <a:pt x="126342" y="5589"/>
                  </a:moveTo>
                  <a:lnTo>
                    <a:pt x="109574" y="0"/>
                  </a:lnTo>
                  <a:lnTo>
                    <a:pt x="91983" y="376"/>
                  </a:lnTo>
                  <a:lnTo>
                    <a:pt x="72467" y="5612"/>
                  </a:lnTo>
                  <a:lnTo>
                    <a:pt x="34462" y="28037"/>
                  </a:lnTo>
                  <a:lnTo>
                    <a:pt x="19995" y="42472"/>
                  </a:lnTo>
                  <a:lnTo>
                    <a:pt x="9667" y="60586"/>
                  </a:lnTo>
                  <a:lnTo>
                    <a:pt x="8784" y="69160"/>
                  </a:lnTo>
                  <a:lnTo>
                    <a:pt x="14042" y="84926"/>
                  </a:lnTo>
                  <a:lnTo>
                    <a:pt x="21060" y="90066"/>
                  </a:lnTo>
                  <a:lnTo>
                    <a:pt x="41336" y="95777"/>
                  </a:lnTo>
                  <a:lnTo>
                    <a:pt x="92479" y="100613"/>
                  </a:lnTo>
                  <a:lnTo>
                    <a:pt x="144523" y="111620"/>
                  </a:lnTo>
                  <a:lnTo>
                    <a:pt x="156010" y="114881"/>
                  </a:lnTo>
                  <a:lnTo>
                    <a:pt x="162498" y="120565"/>
                  </a:lnTo>
                  <a:lnTo>
                    <a:pt x="165654" y="127863"/>
                  </a:lnTo>
                  <a:lnTo>
                    <a:pt x="166588" y="136238"/>
                  </a:lnTo>
                  <a:lnTo>
                    <a:pt x="161386" y="151783"/>
                  </a:lnTo>
                  <a:lnTo>
                    <a:pt x="156724" y="159204"/>
                  </a:lnTo>
                  <a:lnTo>
                    <a:pt x="139065" y="170569"/>
                  </a:lnTo>
                  <a:lnTo>
                    <a:pt x="127805" y="175237"/>
                  </a:lnTo>
                  <a:lnTo>
                    <a:pt x="68875" y="175494"/>
                  </a:lnTo>
                  <a:lnTo>
                    <a:pt x="20321" y="174331"/>
                  </a:lnTo>
                  <a:lnTo>
                    <a:pt x="0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27322" y="581238"/>
              <a:ext cx="5590" cy="136872"/>
            </a:xfrm>
            <a:custGeom>
              <a:avLst/>
              <a:gdLst/>
              <a:ahLst/>
              <a:cxnLst/>
              <a:rect l="0" t="0" r="0" b="0"/>
              <a:pathLst>
                <a:path w="5590" h="136872">
                  <a:moveTo>
                    <a:pt x="5589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5589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43440" y="4864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85554" y="602295"/>
              <a:ext cx="136872" cy="157929"/>
            </a:xfrm>
            <a:custGeom>
              <a:avLst/>
              <a:gdLst/>
              <a:ahLst/>
              <a:cxnLst/>
              <a:rect l="0" t="0" r="0" b="0"/>
              <a:pathLst>
                <a:path w="136872" h="157929">
                  <a:moveTo>
                    <a:pt x="0" y="0"/>
                  </a:moveTo>
                  <a:lnTo>
                    <a:pt x="7236" y="28726"/>
                  </a:lnTo>
                  <a:lnTo>
                    <a:pt x="12997" y="88993"/>
                  </a:lnTo>
                  <a:lnTo>
                    <a:pt x="26061" y="138451"/>
                  </a:lnTo>
                  <a:lnTo>
                    <a:pt x="21651" y="77560"/>
                  </a:lnTo>
                  <a:lnTo>
                    <a:pt x="23572" y="37539"/>
                  </a:lnTo>
                  <a:lnTo>
                    <a:pt x="32314" y="18244"/>
                  </a:lnTo>
                  <a:lnTo>
                    <a:pt x="40260" y="13333"/>
                  </a:lnTo>
                  <a:lnTo>
                    <a:pt x="61568" y="10995"/>
                  </a:lnTo>
                  <a:lnTo>
                    <a:pt x="80396" y="16975"/>
                  </a:lnTo>
                  <a:lnTo>
                    <a:pt x="88692" y="21845"/>
                  </a:lnTo>
                  <a:lnTo>
                    <a:pt x="101030" y="36615"/>
                  </a:lnTo>
                  <a:lnTo>
                    <a:pt x="125968" y="95198"/>
                  </a:lnTo>
                  <a:lnTo>
                    <a:pt x="133641" y="126473"/>
                  </a:lnTo>
                  <a:lnTo>
                    <a:pt x="136871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96124" y="370668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61870"/>
                  </a:lnTo>
                  <a:lnTo>
                    <a:pt x="0" y="222267"/>
                  </a:lnTo>
                  <a:lnTo>
                    <a:pt x="0" y="279027"/>
                  </a:lnTo>
                  <a:lnTo>
                    <a:pt x="7236" y="339863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01368" y="528596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57349" y="3119"/>
                  </a:lnTo>
                  <a:lnTo>
                    <a:pt x="96802" y="10723"/>
                  </a:lnTo>
                  <a:lnTo>
                    <a:pt x="41825" y="2178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780352" y="542237"/>
              <a:ext cx="147871" cy="203971"/>
            </a:xfrm>
            <a:custGeom>
              <a:avLst/>
              <a:gdLst/>
              <a:ahLst/>
              <a:cxnLst/>
              <a:rect l="0" t="0" r="0" b="0"/>
              <a:pathLst>
                <a:path w="147871" h="203971">
                  <a:moveTo>
                    <a:pt x="0" y="102172"/>
                  </a:moveTo>
                  <a:lnTo>
                    <a:pt x="42692" y="99053"/>
                  </a:lnTo>
                  <a:lnTo>
                    <a:pt x="100898" y="83044"/>
                  </a:lnTo>
                  <a:lnTo>
                    <a:pt x="142850" y="52369"/>
                  </a:lnTo>
                  <a:lnTo>
                    <a:pt x="146706" y="44404"/>
                  </a:lnTo>
                  <a:lnTo>
                    <a:pt x="147870" y="26195"/>
                  </a:lnTo>
                  <a:lnTo>
                    <a:pt x="144204" y="18765"/>
                  </a:lnTo>
                  <a:lnTo>
                    <a:pt x="130771" y="7391"/>
                  </a:lnTo>
                  <a:lnTo>
                    <a:pt x="97889" y="0"/>
                  </a:lnTo>
                  <a:lnTo>
                    <a:pt x="75091" y="4510"/>
                  </a:lnTo>
                  <a:lnTo>
                    <a:pt x="54431" y="15483"/>
                  </a:lnTo>
                  <a:lnTo>
                    <a:pt x="37450" y="32058"/>
                  </a:lnTo>
                  <a:lnTo>
                    <a:pt x="20325" y="61121"/>
                  </a:lnTo>
                  <a:lnTo>
                    <a:pt x="13430" y="97548"/>
                  </a:lnTo>
                  <a:lnTo>
                    <a:pt x="19507" y="150609"/>
                  </a:lnTo>
                  <a:lnTo>
                    <a:pt x="25438" y="174002"/>
                  </a:lnTo>
                  <a:lnTo>
                    <a:pt x="30996" y="182814"/>
                  </a:lnTo>
                  <a:lnTo>
                    <a:pt x="46532" y="195725"/>
                  </a:lnTo>
                  <a:lnTo>
                    <a:pt x="68254" y="202243"/>
                  </a:lnTo>
                  <a:lnTo>
                    <a:pt x="91167" y="203970"/>
                  </a:lnTo>
                  <a:lnTo>
                    <a:pt x="126342" y="1969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80394" y="560181"/>
              <a:ext cx="84229" cy="169414"/>
            </a:xfrm>
            <a:custGeom>
              <a:avLst/>
              <a:gdLst/>
              <a:ahLst/>
              <a:cxnLst/>
              <a:rect l="0" t="0" r="0" b="0"/>
              <a:pathLst>
                <a:path w="84229" h="169414">
                  <a:moveTo>
                    <a:pt x="0" y="73700"/>
                  </a:moveTo>
                  <a:lnTo>
                    <a:pt x="5589" y="135792"/>
                  </a:lnTo>
                  <a:lnTo>
                    <a:pt x="20243" y="168137"/>
                  </a:lnTo>
                  <a:lnTo>
                    <a:pt x="22854" y="169413"/>
                  </a:lnTo>
                  <a:lnTo>
                    <a:pt x="22635" y="155234"/>
                  </a:lnTo>
                  <a:lnTo>
                    <a:pt x="6541" y="94520"/>
                  </a:lnTo>
                  <a:lnTo>
                    <a:pt x="7527" y="57512"/>
                  </a:lnTo>
                  <a:lnTo>
                    <a:pt x="15434" y="36870"/>
                  </a:lnTo>
                  <a:lnTo>
                    <a:pt x="20818" y="28089"/>
                  </a:lnTo>
                  <a:lnTo>
                    <a:pt x="36159" y="15214"/>
                  </a:lnTo>
                  <a:lnTo>
                    <a:pt x="53505" y="676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117264" y="557627"/>
              <a:ext cx="168457" cy="199477"/>
            </a:xfrm>
            <a:custGeom>
              <a:avLst/>
              <a:gdLst/>
              <a:ahLst/>
              <a:cxnLst/>
              <a:rect l="0" t="0" r="0" b="0"/>
              <a:pathLst>
                <a:path w="168457" h="199477">
                  <a:moveTo>
                    <a:pt x="0" y="86782"/>
                  </a:moveTo>
                  <a:lnTo>
                    <a:pt x="27556" y="94018"/>
                  </a:lnTo>
                  <a:lnTo>
                    <a:pt x="80659" y="93541"/>
                  </a:lnTo>
                  <a:lnTo>
                    <a:pt x="103699" y="87447"/>
                  </a:lnTo>
                  <a:lnTo>
                    <a:pt x="125637" y="76939"/>
                  </a:lnTo>
                  <a:lnTo>
                    <a:pt x="140846" y="61351"/>
                  </a:lnTo>
                  <a:lnTo>
                    <a:pt x="146540" y="52280"/>
                  </a:lnTo>
                  <a:lnTo>
                    <a:pt x="147996" y="42724"/>
                  </a:lnTo>
                  <a:lnTo>
                    <a:pt x="143374" y="22747"/>
                  </a:lnTo>
                  <a:lnTo>
                    <a:pt x="137697" y="14847"/>
                  </a:lnTo>
                  <a:lnTo>
                    <a:pt x="122030" y="2948"/>
                  </a:lnTo>
                  <a:lnTo>
                    <a:pt x="100249" y="0"/>
                  </a:lnTo>
                  <a:lnTo>
                    <a:pt x="77310" y="3759"/>
                  </a:lnTo>
                  <a:lnTo>
                    <a:pt x="59316" y="13228"/>
                  </a:lnTo>
                  <a:lnTo>
                    <a:pt x="46640" y="28355"/>
                  </a:lnTo>
                  <a:lnTo>
                    <a:pt x="38276" y="47947"/>
                  </a:lnTo>
                  <a:lnTo>
                    <a:pt x="32907" y="98652"/>
                  </a:lnTo>
                  <a:lnTo>
                    <a:pt x="34512" y="124813"/>
                  </a:lnTo>
                  <a:lnTo>
                    <a:pt x="48570" y="158102"/>
                  </a:lnTo>
                  <a:lnTo>
                    <a:pt x="60971" y="175412"/>
                  </a:lnTo>
                  <a:lnTo>
                    <a:pt x="80521" y="187785"/>
                  </a:lnTo>
                  <a:lnTo>
                    <a:pt x="104807" y="196013"/>
                  </a:lnTo>
                  <a:lnTo>
                    <a:pt x="141278" y="199476"/>
                  </a:lnTo>
                  <a:lnTo>
                    <a:pt x="168456" y="1920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347146" y="557163"/>
              <a:ext cx="159718" cy="187400"/>
            </a:xfrm>
            <a:custGeom>
              <a:avLst/>
              <a:gdLst/>
              <a:ahLst/>
              <a:cxnLst/>
              <a:rect l="0" t="0" r="0" b="0"/>
              <a:pathLst>
                <a:path w="159718" h="187400">
                  <a:moveTo>
                    <a:pt x="117558" y="13547"/>
                  </a:moveTo>
                  <a:lnTo>
                    <a:pt x="100790" y="2369"/>
                  </a:lnTo>
                  <a:lnTo>
                    <a:pt x="83200" y="0"/>
                  </a:lnTo>
                  <a:lnTo>
                    <a:pt x="43311" y="8011"/>
                  </a:lnTo>
                  <a:lnTo>
                    <a:pt x="17701" y="23085"/>
                  </a:lnTo>
                  <a:lnTo>
                    <a:pt x="5716" y="38843"/>
                  </a:lnTo>
                  <a:lnTo>
                    <a:pt x="883" y="47959"/>
                  </a:lnTo>
                  <a:lnTo>
                    <a:pt x="0" y="56375"/>
                  </a:lnTo>
                  <a:lnTo>
                    <a:pt x="5259" y="71966"/>
                  </a:lnTo>
                  <a:lnTo>
                    <a:pt x="18515" y="83575"/>
                  </a:lnTo>
                  <a:lnTo>
                    <a:pt x="55620" y="100559"/>
                  </a:lnTo>
                  <a:lnTo>
                    <a:pt x="115526" y="110403"/>
                  </a:lnTo>
                  <a:lnTo>
                    <a:pt x="136542" y="117425"/>
                  </a:lnTo>
                  <a:lnTo>
                    <a:pt x="153682" y="128345"/>
                  </a:lnTo>
                  <a:lnTo>
                    <a:pt x="158018" y="135703"/>
                  </a:lnTo>
                  <a:lnTo>
                    <a:pt x="159717" y="153236"/>
                  </a:lnTo>
                  <a:lnTo>
                    <a:pt x="156192" y="161655"/>
                  </a:lnTo>
                  <a:lnTo>
                    <a:pt x="142918" y="177249"/>
                  </a:lnTo>
                  <a:lnTo>
                    <a:pt x="119081" y="185739"/>
                  </a:lnTo>
                  <a:lnTo>
                    <a:pt x="75895" y="187399"/>
                  </a:lnTo>
                  <a:lnTo>
                    <a:pt x="22802" y="1820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539465" y="370668"/>
              <a:ext cx="19997" cy="347442"/>
            </a:xfrm>
            <a:custGeom>
              <a:avLst/>
              <a:gdLst/>
              <a:ahLst/>
              <a:cxnLst/>
              <a:rect l="0" t="0" r="0" b="0"/>
              <a:pathLst>
                <a:path w="19997" h="347442">
                  <a:moveTo>
                    <a:pt x="19996" y="0"/>
                  </a:moveTo>
                  <a:lnTo>
                    <a:pt x="11663" y="37478"/>
                  </a:lnTo>
                  <a:lnTo>
                    <a:pt x="2521" y="97656"/>
                  </a:lnTo>
                  <a:lnTo>
                    <a:pt x="0" y="151378"/>
                  </a:lnTo>
                  <a:lnTo>
                    <a:pt x="423" y="208240"/>
                  </a:lnTo>
                  <a:lnTo>
                    <a:pt x="10454" y="263792"/>
                  </a:lnTo>
                  <a:lnTo>
                    <a:pt x="18111" y="319479"/>
                  </a:lnTo>
                  <a:lnTo>
                    <a:pt x="19996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391005" y="497010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09992" y="3120"/>
                  </a:lnTo>
                  <a:lnTo>
                    <a:pt x="149446" y="11893"/>
                  </a:lnTo>
                  <a:lnTo>
                    <a:pt x="94468" y="27003"/>
                  </a:lnTo>
                  <a:lnTo>
                    <a:pt x="38548" y="306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014382" y="339083"/>
              <a:ext cx="194969" cy="419863"/>
            </a:xfrm>
            <a:custGeom>
              <a:avLst/>
              <a:gdLst/>
              <a:ahLst/>
              <a:cxnLst/>
              <a:rect l="0" t="0" r="0" b="0"/>
              <a:pathLst>
                <a:path w="194969" h="419863">
                  <a:moveTo>
                    <a:pt x="8333" y="0"/>
                  </a:moveTo>
                  <a:lnTo>
                    <a:pt x="5213" y="48931"/>
                  </a:lnTo>
                  <a:lnTo>
                    <a:pt x="0" y="99896"/>
                  </a:lnTo>
                  <a:lnTo>
                    <a:pt x="3827" y="163232"/>
                  </a:lnTo>
                  <a:lnTo>
                    <a:pt x="7443" y="220283"/>
                  </a:lnTo>
                  <a:lnTo>
                    <a:pt x="8070" y="276619"/>
                  </a:lnTo>
                  <a:lnTo>
                    <a:pt x="9425" y="335425"/>
                  </a:lnTo>
                  <a:lnTo>
                    <a:pt x="16651" y="398403"/>
                  </a:lnTo>
                  <a:lnTo>
                    <a:pt x="16709" y="419223"/>
                  </a:lnTo>
                  <a:lnTo>
                    <a:pt x="15087" y="419862"/>
                  </a:lnTo>
                  <a:lnTo>
                    <a:pt x="12836" y="416779"/>
                  </a:lnTo>
                  <a:lnTo>
                    <a:pt x="8926" y="357279"/>
                  </a:lnTo>
                  <a:lnTo>
                    <a:pt x="14039" y="301681"/>
                  </a:lnTo>
                  <a:lnTo>
                    <a:pt x="19079" y="246808"/>
                  </a:lnTo>
                  <a:lnTo>
                    <a:pt x="24028" y="223166"/>
                  </a:lnTo>
                  <a:lnTo>
                    <a:pt x="39486" y="204080"/>
                  </a:lnTo>
                  <a:lnTo>
                    <a:pt x="50158" y="195715"/>
                  </a:lnTo>
                  <a:lnTo>
                    <a:pt x="60783" y="191308"/>
                  </a:lnTo>
                  <a:lnTo>
                    <a:pt x="81947" y="189531"/>
                  </a:lnTo>
                  <a:lnTo>
                    <a:pt x="113593" y="195107"/>
                  </a:lnTo>
                  <a:lnTo>
                    <a:pt x="145195" y="209758"/>
                  </a:lnTo>
                  <a:lnTo>
                    <a:pt x="163137" y="228536"/>
                  </a:lnTo>
                  <a:lnTo>
                    <a:pt x="188130" y="273130"/>
                  </a:lnTo>
                  <a:lnTo>
                    <a:pt x="194968" y="310735"/>
                  </a:lnTo>
                  <a:lnTo>
                    <a:pt x="190328" y="331517"/>
                  </a:lnTo>
                  <a:lnTo>
                    <a:pt x="168285" y="363922"/>
                  </a:lnTo>
                  <a:lnTo>
                    <a:pt x="148832" y="375433"/>
                  </a:lnTo>
                  <a:lnTo>
                    <a:pt x="111573" y="385370"/>
                  </a:lnTo>
                  <a:lnTo>
                    <a:pt x="57062" y="388728"/>
                  </a:lnTo>
                  <a:lnTo>
                    <a:pt x="8333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224055" y="544816"/>
              <a:ext cx="240857" cy="183934"/>
            </a:xfrm>
            <a:custGeom>
              <a:avLst/>
              <a:gdLst/>
              <a:ahLst/>
              <a:cxnLst/>
              <a:rect l="0" t="0" r="0" b="0"/>
              <a:pathLst>
                <a:path w="240857" h="183934">
                  <a:moveTo>
                    <a:pt x="146100" y="57479"/>
                  </a:moveTo>
                  <a:lnTo>
                    <a:pt x="131446" y="13517"/>
                  </a:lnTo>
                  <a:lnTo>
                    <a:pt x="123463" y="7114"/>
                  </a:lnTo>
                  <a:lnTo>
                    <a:pt x="98994" y="0"/>
                  </a:lnTo>
                  <a:lnTo>
                    <a:pt x="74861" y="3077"/>
                  </a:lnTo>
                  <a:lnTo>
                    <a:pt x="44664" y="17964"/>
                  </a:lnTo>
                  <a:lnTo>
                    <a:pt x="13500" y="43955"/>
                  </a:lnTo>
                  <a:lnTo>
                    <a:pt x="5278" y="63947"/>
                  </a:lnTo>
                  <a:lnTo>
                    <a:pt x="0" y="120498"/>
                  </a:lnTo>
                  <a:lnTo>
                    <a:pt x="5517" y="147489"/>
                  </a:lnTo>
                  <a:lnTo>
                    <a:pt x="10264" y="159600"/>
                  </a:lnTo>
                  <a:lnTo>
                    <a:pt x="24898" y="176176"/>
                  </a:lnTo>
                  <a:lnTo>
                    <a:pt x="33713" y="182234"/>
                  </a:lnTo>
                  <a:lnTo>
                    <a:pt x="41930" y="183933"/>
                  </a:lnTo>
                  <a:lnTo>
                    <a:pt x="49747" y="182726"/>
                  </a:lnTo>
                  <a:lnTo>
                    <a:pt x="84694" y="163978"/>
                  </a:lnTo>
                  <a:lnTo>
                    <a:pt x="98531" y="148096"/>
                  </a:lnTo>
                  <a:lnTo>
                    <a:pt x="124564" y="88701"/>
                  </a:lnTo>
                  <a:lnTo>
                    <a:pt x="128233" y="78294"/>
                  </a:lnTo>
                  <a:lnTo>
                    <a:pt x="131849" y="76035"/>
                  </a:lnTo>
                  <a:lnTo>
                    <a:pt x="135430" y="79209"/>
                  </a:lnTo>
                  <a:lnTo>
                    <a:pt x="168069" y="129043"/>
                  </a:lnTo>
                  <a:lnTo>
                    <a:pt x="201002" y="158833"/>
                  </a:lnTo>
                  <a:lnTo>
                    <a:pt x="217684" y="166866"/>
                  </a:lnTo>
                  <a:lnTo>
                    <a:pt x="240856" y="1732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62625" y="518067"/>
              <a:ext cx="155293" cy="224103"/>
            </a:xfrm>
            <a:custGeom>
              <a:avLst/>
              <a:gdLst/>
              <a:ahLst/>
              <a:cxnLst/>
              <a:rect l="0" t="0" r="0" b="0"/>
              <a:pathLst>
                <a:path w="155293" h="224103">
                  <a:moveTo>
                    <a:pt x="118100" y="0"/>
                  </a:moveTo>
                  <a:lnTo>
                    <a:pt x="75408" y="3120"/>
                  </a:lnTo>
                  <a:lnTo>
                    <a:pt x="44230" y="14573"/>
                  </a:lnTo>
                  <a:lnTo>
                    <a:pt x="33758" y="20244"/>
                  </a:lnTo>
                  <a:lnTo>
                    <a:pt x="19003" y="35904"/>
                  </a:lnTo>
                  <a:lnTo>
                    <a:pt x="0" y="74553"/>
                  </a:lnTo>
                  <a:lnTo>
                    <a:pt x="763" y="82457"/>
                  </a:lnTo>
                  <a:lnTo>
                    <a:pt x="4780" y="88897"/>
                  </a:lnTo>
                  <a:lnTo>
                    <a:pt x="19772" y="99171"/>
                  </a:lnTo>
                  <a:lnTo>
                    <a:pt x="80874" y="118980"/>
                  </a:lnTo>
                  <a:lnTo>
                    <a:pt x="126345" y="134463"/>
                  </a:lnTo>
                  <a:lnTo>
                    <a:pt x="143601" y="145939"/>
                  </a:lnTo>
                  <a:lnTo>
                    <a:pt x="149139" y="154615"/>
                  </a:lnTo>
                  <a:lnTo>
                    <a:pt x="155292" y="176733"/>
                  </a:lnTo>
                  <a:lnTo>
                    <a:pt x="154593" y="186842"/>
                  </a:lnTo>
                  <a:lnTo>
                    <a:pt x="147578" y="204314"/>
                  </a:lnTo>
                  <a:lnTo>
                    <a:pt x="133541" y="216758"/>
                  </a:lnTo>
                  <a:lnTo>
                    <a:pt x="124884" y="221715"/>
                  </a:lnTo>
                  <a:lnTo>
                    <a:pt x="102788" y="224102"/>
                  </a:lnTo>
                  <a:lnTo>
                    <a:pt x="77370" y="220094"/>
                  </a:lnTo>
                  <a:lnTo>
                    <a:pt x="23344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667850" y="542545"/>
              <a:ext cx="133974" cy="178359"/>
            </a:xfrm>
            <a:custGeom>
              <a:avLst/>
              <a:gdLst/>
              <a:ahLst/>
              <a:cxnLst/>
              <a:rect l="0" t="0" r="0" b="0"/>
              <a:pathLst>
                <a:path w="133974" h="178359">
                  <a:moveTo>
                    <a:pt x="7632" y="80807"/>
                  </a:moveTo>
                  <a:lnTo>
                    <a:pt x="66249" y="66153"/>
                  </a:lnTo>
                  <a:lnTo>
                    <a:pt x="106629" y="56058"/>
                  </a:lnTo>
                  <a:lnTo>
                    <a:pt x="115744" y="49100"/>
                  </a:lnTo>
                  <a:lnTo>
                    <a:pt x="125871" y="28891"/>
                  </a:lnTo>
                  <a:lnTo>
                    <a:pt x="125062" y="20460"/>
                  </a:lnTo>
                  <a:lnTo>
                    <a:pt x="121014" y="13670"/>
                  </a:lnTo>
                  <a:lnTo>
                    <a:pt x="114805" y="7973"/>
                  </a:lnTo>
                  <a:lnTo>
                    <a:pt x="95429" y="1643"/>
                  </a:lnTo>
                  <a:lnTo>
                    <a:pt x="72389" y="0"/>
                  </a:lnTo>
                  <a:lnTo>
                    <a:pt x="50451" y="3169"/>
                  </a:lnTo>
                  <a:lnTo>
                    <a:pt x="32122" y="11596"/>
                  </a:lnTo>
                  <a:lnTo>
                    <a:pt x="23958" y="17119"/>
                  </a:lnTo>
                  <a:lnTo>
                    <a:pt x="11769" y="32614"/>
                  </a:lnTo>
                  <a:lnTo>
                    <a:pt x="6880" y="41660"/>
                  </a:lnTo>
                  <a:lnTo>
                    <a:pt x="0" y="82336"/>
                  </a:lnTo>
                  <a:lnTo>
                    <a:pt x="3551" y="125844"/>
                  </a:lnTo>
                  <a:lnTo>
                    <a:pt x="12057" y="148007"/>
                  </a:lnTo>
                  <a:lnTo>
                    <a:pt x="17601" y="157193"/>
                  </a:lnTo>
                  <a:lnTo>
                    <a:pt x="33119" y="170518"/>
                  </a:lnTo>
                  <a:lnTo>
                    <a:pt x="42171" y="175710"/>
                  </a:lnTo>
                  <a:lnTo>
                    <a:pt x="61586" y="178358"/>
                  </a:lnTo>
                  <a:lnTo>
                    <a:pt x="117322" y="167476"/>
                  </a:lnTo>
                  <a:lnTo>
                    <a:pt x="133973" y="1650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840617" y="398003"/>
              <a:ext cx="182306" cy="330635"/>
            </a:xfrm>
            <a:custGeom>
              <a:avLst/>
              <a:gdLst/>
              <a:ahLst/>
              <a:cxnLst/>
              <a:rect l="0" t="0" r="0" b="0"/>
              <a:pathLst>
                <a:path w="182306" h="330635">
                  <a:moveTo>
                    <a:pt x="87548" y="256935"/>
                  </a:moveTo>
                  <a:lnTo>
                    <a:pt x="98727" y="245756"/>
                  </a:lnTo>
                  <a:lnTo>
                    <a:pt x="100850" y="238954"/>
                  </a:lnTo>
                  <a:lnTo>
                    <a:pt x="100089" y="222037"/>
                  </a:lnTo>
                  <a:lnTo>
                    <a:pt x="87495" y="192783"/>
                  </a:lnTo>
                  <a:lnTo>
                    <a:pt x="80494" y="187260"/>
                  </a:lnTo>
                  <a:lnTo>
                    <a:pt x="72318" y="184749"/>
                  </a:lnTo>
                  <a:lnTo>
                    <a:pt x="63356" y="184244"/>
                  </a:lnTo>
                  <a:lnTo>
                    <a:pt x="47160" y="189923"/>
                  </a:lnTo>
                  <a:lnTo>
                    <a:pt x="32164" y="201415"/>
                  </a:lnTo>
                  <a:lnTo>
                    <a:pt x="17700" y="218222"/>
                  </a:lnTo>
                  <a:lnTo>
                    <a:pt x="1992" y="253003"/>
                  </a:lnTo>
                  <a:lnTo>
                    <a:pt x="0" y="279364"/>
                  </a:lnTo>
                  <a:lnTo>
                    <a:pt x="1107" y="292945"/>
                  </a:lnTo>
                  <a:lnTo>
                    <a:pt x="5355" y="303168"/>
                  </a:lnTo>
                  <a:lnTo>
                    <a:pt x="19432" y="317647"/>
                  </a:lnTo>
                  <a:lnTo>
                    <a:pt x="28100" y="320806"/>
                  </a:lnTo>
                  <a:lnTo>
                    <a:pt x="47089" y="321197"/>
                  </a:lnTo>
                  <a:lnTo>
                    <a:pt x="55896" y="316154"/>
                  </a:lnTo>
                  <a:lnTo>
                    <a:pt x="79470" y="286699"/>
                  </a:lnTo>
                  <a:lnTo>
                    <a:pt x="109896" y="226727"/>
                  </a:lnTo>
                  <a:lnTo>
                    <a:pt x="129371" y="163530"/>
                  </a:lnTo>
                  <a:lnTo>
                    <a:pt x="136985" y="109936"/>
                  </a:lnTo>
                  <a:lnTo>
                    <a:pt x="139241" y="60132"/>
                  </a:lnTo>
                  <a:lnTo>
                    <a:pt x="134415" y="6970"/>
                  </a:lnTo>
                  <a:lnTo>
                    <a:pt x="129321" y="1384"/>
                  </a:lnTo>
                  <a:lnTo>
                    <a:pt x="122416" y="0"/>
                  </a:lnTo>
                  <a:lnTo>
                    <a:pt x="114303" y="1417"/>
                  </a:lnTo>
                  <a:lnTo>
                    <a:pt x="110064" y="7041"/>
                  </a:lnTo>
                  <a:lnTo>
                    <a:pt x="108566" y="62619"/>
                  </a:lnTo>
                  <a:lnTo>
                    <a:pt x="102532" y="125398"/>
                  </a:lnTo>
                  <a:lnTo>
                    <a:pt x="107456" y="175587"/>
                  </a:lnTo>
                  <a:lnTo>
                    <a:pt x="119601" y="235060"/>
                  </a:lnTo>
                  <a:lnTo>
                    <a:pt x="128700" y="261251"/>
                  </a:lnTo>
                  <a:lnTo>
                    <a:pt x="175702" y="316417"/>
                  </a:lnTo>
                  <a:lnTo>
                    <a:pt x="182305" y="3306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687098" y="1139249"/>
            <a:ext cx="3050519" cy="472822"/>
            <a:chOff x="687098" y="1139249"/>
            <a:chExt cx="3050519" cy="472822"/>
          </a:xfrm>
        </p:grpSpPr>
        <p:sp>
          <p:nvSpPr>
            <p:cNvPr id="48" name="Freeform 47"/>
            <p:cNvSpPr/>
            <p:nvPr/>
          </p:nvSpPr>
          <p:spPr>
            <a:xfrm>
              <a:off x="687098" y="1294158"/>
              <a:ext cx="236609" cy="221347"/>
            </a:xfrm>
            <a:custGeom>
              <a:avLst/>
              <a:gdLst/>
              <a:ahLst/>
              <a:cxnLst/>
              <a:rect l="0" t="0" r="0" b="0"/>
              <a:pathLst>
                <a:path w="236609" h="221347">
                  <a:moveTo>
                    <a:pt x="144653" y="13547"/>
                  </a:moveTo>
                  <a:lnTo>
                    <a:pt x="127885" y="2368"/>
                  </a:lnTo>
                  <a:lnTo>
                    <a:pt x="110294" y="0"/>
                  </a:lnTo>
                  <a:lnTo>
                    <a:pt x="70406" y="8011"/>
                  </a:lnTo>
                  <a:lnTo>
                    <a:pt x="44795" y="23085"/>
                  </a:lnTo>
                  <a:lnTo>
                    <a:pt x="22388" y="42369"/>
                  </a:lnTo>
                  <a:lnTo>
                    <a:pt x="6521" y="68490"/>
                  </a:lnTo>
                  <a:lnTo>
                    <a:pt x="0" y="109635"/>
                  </a:lnTo>
                  <a:lnTo>
                    <a:pt x="3657" y="147692"/>
                  </a:lnTo>
                  <a:lnTo>
                    <a:pt x="12188" y="167143"/>
                  </a:lnTo>
                  <a:lnTo>
                    <a:pt x="36729" y="198695"/>
                  </a:lnTo>
                  <a:lnTo>
                    <a:pt x="62762" y="214764"/>
                  </a:lnTo>
                  <a:lnTo>
                    <a:pt x="98292" y="221346"/>
                  </a:lnTo>
                  <a:lnTo>
                    <a:pt x="132866" y="217706"/>
                  </a:lnTo>
                  <a:lnTo>
                    <a:pt x="186601" y="191225"/>
                  </a:lnTo>
                  <a:lnTo>
                    <a:pt x="205410" y="176743"/>
                  </a:lnTo>
                  <a:lnTo>
                    <a:pt x="222576" y="148859"/>
                  </a:lnTo>
                  <a:lnTo>
                    <a:pt x="233902" y="117200"/>
                  </a:lnTo>
                  <a:lnTo>
                    <a:pt x="236608" y="79874"/>
                  </a:lnTo>
                  <a:lnTo>
                    <a:pt x="233095" y="57063"/>
                  </a:lnTo>
                  <a:lnTo>
                    <a:pt x="224514" y="38347"/>
                  </a:lnTo>
                  <a:lnTo>
                    <a:pt x="218951" y="30080"/>
                  </a:lnTo>
                  <a:lnTo>
                    <a:pt x="200291" y="17775"/>
                  </a:lnTo>
                  <a:lnTo>
                    <a:pt x="176400" y="9577"/>
                  </a:lnTo>
                  <a:lnTo>
                    <a:pt x="113067" y="30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79150" y="1338646"/>
              <a:ext cx="200042" cy="158573"/>
            </a:xfrm>
            <a:custGeom>
              <a:avLst/>
              <a:gdLst/>
              <a:ahLst/>
              <a:cxnLst/>
              <a:rect l="0" t="0" r="0" b="0"/>
              <a:pathLst>
                <a:path w="200042" h="158573">
                  <a:moveTo>
                    <a:pt x="0" y="21701"/>
                  </a:moveTo>
                  <a:lnTo>
                    <a:pt x="15641" y="48087"/>
                  </a:lnTo>
                  <a:lnTo>
                    <a:pt x="34844" y="105013"/>
                  </a:lnTo>
                  <a:lnTo>
                    <a:pt x="45549" y="148422"/>
                  </a:lnTo>
                  <a:lnTo>
                    <a:pt x="45574" y="155314"/>
                  </a:lnTo>
                  <a:lnTo>
                    <a:pt x="43251" y="156400"/>
                  </a:lnTo>
                  <a:lnTo>
                    <a:pt x="39362" y="153615"/>
                  </a:lnTo>
                  <a:lnTo>
                    <a:pt x="35042" y="134922"/>
                  </a:lnTo>
                  <a:lnTo>
                    <a:pt x="32268" y="80851"/>
                  </a:lnTo>
                  <a:lnTo>
                    <a:pt x="37377" y="44686"/>
                  </a:lnTo>
                  <a:lnTo>
                    <a:pt x="51889" y="17333"/>
                  </a:lnTo>
                  <a:lnTo>
                    <a:pt x="70635" y="4942"/>
                  </a:lnTo>
                  <a:lnTo>
                    <a:pt x="82185" y="0"/>
                  </a:lnTo>
                  <a:lnTo>
                    <a:pt x="107496" y="748"/>
                  </a:lnTo>
                  <a:lnTo>
                    <a:pt x="132004" y="8879"/>
                  </a:lnTo>
                  <a:lnTo>
                    <a:pt x="174372" y="39871"/>
                  </a:lnTo>
                  <a:lnTo>
                    <a:pt x="190616" y="66079"/>
                  </a:lnTo>
                  <a:lnTo>
                    <a:pt x="198179" y="113612"/>
                  </a:lnTo>
                  <a:lnTo>
                    <a:pt x="200041" y="1585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558474" y="1181363"/>
              <a:ext cx="31330" cy="294799"/>
            </a:xfrm>
            <a:custGeom>
              <a:avLst/>
              <a:gdLst/>
              <a:ahLst/>
              <a:cxnLst/>
              <a:rect l="0" t="0" r="0" b="0"/>
              <a:pathLst>
                <a:path w="31330" h="294799">
                  <a:moveTo>
                    <a:pt x="20800" y="0"/>
                  </a:moveTo>
                  <a:lnTo>
                    <a:pt x="9622" y="16767"/>
                  </a:lnTo>
                  <a:lnTo>
                    <a:pt x="2670" y="49552"/>
                  </a:lnTo>
                  <a:lnTo>
                    <a:pt x="610" y="100080"/>
                  </a:lnTo>
                  <a:lnTo>
                    <a:pt x="0" y="153915"/>
                  </a:lnTo>
                  <a:lnTo>
                    <a:pt x="5408" y="206911"/>
                  </a:lnTo>
                  <a:lnTo>
                    <a:pt x="21084" y="268753"/>
                  </a:lnTo>
                  <a:lnTo>
                    <a:pt x="31329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463461" y="1297176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88935" y="3120"/>
                  </a:lnTo>
                  <a:lnTo>
                    <a:pt x="129558" y="17959"/>
                  </a:lnTo>
                  <a:lnTo>
                    <a:pt x="68533" y="35149"/>
                  </a:lnTo>
                  <a:lnTo>
                    <a:pt x="12260" y="411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710555" y="1170834"/>
              <a:ext cx="331974" cy="294726"/>
            </a:xfrm>
            <a:custGeom>
              <a:avLst/>
              <a:gdLst/>
              <a:ahLst/>
              <a:cxnLst/>
              <a:rect l="0" t="0" r="0" b="0"/>
              <a:pathLst>
                <a:path w="331974" h="294726">
                  <a:moveTo>
                    <a:pt x="5590" y="0"/>
                  </a:moveTo>
                  <a:lnTo>
                    <a:pt x="0" y="16768"/>
                  </a:lnTo>
                  <a:lnTo>
                    <a:pt x="4442" y="63450"/>
                  </a:lnTo>
                  <a:lnTo>
                    <a:pt x="12139" y="110957"/>
                  </a:lnTo>
                  <a:lnTo>
                    <a:pt x="14939" y="160908"/>
                  </a:lnTo>
                  <a:lnTo>
                    <a:pt x="19005" y="217181"/>
                  </a:lnTo>
                  <a:lnTo>
                    <a:pt x="25640" y="272272"/>
                  </a:lnTo>
                  <a:lnTo>
                    <a:pt x="36134" y="221398"/>
                  </a:lnTo>
                  <a:lnTo>
                    <a:pt x="59413" y="174061"/>
                  </a:lnTo>
                  <a:lnTo>
                    <a:pt x="66038" y="165174"/>
                  </a:lnTo>
                  <a:lnTo>
                    <a:pt x="73965" y="160419"/>
                  </a:lnTo>
                  <a:lnTo>
                    <a:pt x="92131" y="158255"/>
                  </a:lnTo>
                  <a:lnTo>
                    <a:pt x="99548" y="161655"/>
                  </a:lnTo>
                  <a:lnTo>
                    <a:pt x="110910" y="174792"/>
                  </a:lnTo>
                  <a:lnTo>
                    <a:pt x="140725" y="232183"/>
                  </a:lnTo>
                  <a:lnTo>
                    <a:pt x="172156" y="289258"/>
                  </a:lnTo>
                  <a:lnTo>
                    <a:pt x="175125" y="291105"/>
                  </a:lnTo>
                  <a:lnTo>
                    <a:pt x="175935" y="288826"/>
                  </a:lnTo>
                  <a:lnTo>
                    <a:pt x="174419" y="254364"/>
                  </a:lnTo>
                  <a:lnTo>
                    <a:pt x="180451" y="235493"/>
                  </a:lnTo>
                  <a:lnTo>
                    <a:pt x="192100" y="219307"/>
                  </a:lnTo>
                  <a:lnTo>
                    <a:pt x="208976" y="204315"/>
                  </a:lnTo>
                  <a:lnTo>
                    <a:pt x="267047" y="180010"/>
                  </a:lnTo>
                  <a:lnTo>
                    <a:pt x="287910" y="171251"/>
                  </a:lnTo>
                  <a:lnTo>
                    <a:pt x="304980" y="159560"/>
                  </a:lnTo>
                  <a:lnTo>
                    <a:pt x="308129" y="153167"/>
                  </a:lnTo>
                  <a:lnTo>
                    <a:pt x="307888" y="146565"/>
                  </a:lnTo>
                  <a:lnTo>
                    <a:pt x="305388" y="139824"/>
                  </a:lnTo>
                  <a:lnTo>
                    <a:pt x="299042" y="135330"/>
                  </a:lnTo>
                  <a:lnTo>
                    <a:pt x="279512" y="130337"/>
                  </a:lnTo>
                  <a:lnTo>
                    <a:pt x="258354" y="134357"/>
                  </a:lnTo>
                  <a:lnTo>
                    <a:pt x="229831" y="149774"/>
                  </a:lnTo>
                  <a:lnTo>
                    <a:pt x="215217" y="163662"/>
                  </a:lnTo>
                  <a:lnTo>
                    <a:pt x="204822" y="181533"/>
                  </a:lnTo>
                  <a:lnTo>
                    <a:pt x="202542" y="207414"/>
                  </a:lnTo>
                  <a:lnTo>
                    <a:pt x="210610" y="260509"/>
                  </a:lnTo>
                  <a:lnTo>
                    <a:pt x="223052" y="279949"/>
                  </a:lnTo>
                  <a:lnTo>
                    <a:pt x="231283" y="288408"/>
                  </a:lnTo>
                  <a:lnTo>
                    <a:pt x="241450" y="292878"/>
                  </a:lnTo>
                  <a:lnTo>
                    <a:pt x="265224" y="294725"/>
                  </a:lnTo>
                  <a:lnTo>
                    <a:pt x="319948" y="278122"/>
                  </a:lnTo>
                  <a:lnTo>
                    <a:pt x="331973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223718" y="1293059"/>
              <a:ext cx="137988" cy="319012"/>
            </a:xfrm>
            <a:custGeom>
              <a:avLst/>
              <a:gdLst/>
              <a:ahLst/>
              <a:cxnLst/>
              <a:rect l="0" t="0" r="0" b="0"/>
              <a:pathLst>
                <a:path w="137988" h="319012">
                  <a:moveTo>
                    <a:pt x="18851" y="109402"/>
                  </a:moveTo>
                  <a:lnTo>
                    <a:pt x="30304" y="163547"/>
                  </a:lnTo>
                  <a:lnTo>
                    <a:pt x="43600" y="224083"/>
                  </a:lnTo>
                  <a:lnTo>
                    <a:pt x="57492" y="283960"/>
                  </a:lnTo>
                  <a:lnTo>
                    <a:pt x="65655" y="318531"/>
                  </a:lnTo>
                  <a:lnTo>
                    <a:pt x="65262" y="319011"/>
                  </a:lnTo>
                  <a:lnTo>
                    <a:pt x="49890" y="261353"/>
                  </a:lnTo>
                  <a:lnTo>
                    <a:pt x="30701" y="201548"/>
                  </a:lnTo>
                  <a:lnTo>
                    <a:pt x="8959" y="138911"/>
                  </a:lnTo>
                  <a:lnTo>
                    <a:pt x="0" y="84426"/>
                  </a:lnTo>
                  <a:lnTo>
                    <a:pt x="6635" y="37008"/>
                  </a:lnTo>
                  <a:lnTo>
                    <a:pt x="12642" y="15226"/>
                  </a:lnTo>
                  <a:lnTo>
                    <a:pt x="20561" y="8014"/>
                  </a:lnTo>
                  <a:lnTo>
                    <a:pt x="44958" y="0"/>
                  </a:lnTo>
                  <a:lnTo>
                    <a:pt x="56143" y="202"/>
                  </a:lnTo>
                  <a:lnTo>
                    <a:pt x="74810" y="6667"/>
                  </a:lnTo>
                  <a:lnTo>
                    <a:pt x="120302" y="43254"/>
                  </a:lnTo>
                  <a:lnTo>
                    <a:pt x="135998" y="69526"/>
                  </a:lnTo>
                  <a:lnTo>
                    <a:pt x="137987" y="92459"/>
                  </a:lnTo>
                  <a:lnTo>
                    <a:pt x="136880" y="105126"/>
                  </a:lnTo>
                  <a:lnTo>
                    <a:pt x="132632" y="114740"/>
                  </a:lnTo>
                  <a:lnTo>
                    <a:pt x="118553" y="128542"/>
                  </a:lnTo>
                  <a:lnTo>
                    <a:pt x="71494" y="1515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00497" y="1270802"/>
              <a:ext cx="105286" cy="139741"/>
            </a:xfrm>
            <a:custGeom>
              <a:avLst/>
              <a:gdLst/>
              <a:ahLst/>
              <a:cxnLst/>
              <a:rect l="0" t="0" r="0" b="0"/>
              <a:pathLst>
                <a:path w="105286" h="139741">
                  <a:moveTo>
                    <a:pt x="0" y="36903"/>
                  </a:moveTo>
                  <a:lnTo>
                    <a:pt x="19128" y="90778"/>
                  </a:lnTo>
                  <a:lnTo>
                    <a:pt x="51919" y="139740"/>
                  </a:lnTo>
                  <a:lnTo>
                    <a:pt x="50990" y="139386"/>
                  </a:lnTo>
                  <a:lnTo>
                    <a:pt x="48032" y="136810"/>
                  </a:lnTo>
                  <a:lnTo>
                    <a:pt x="27979" y="79084"/>
                  </a:lnTo>
                  <a:lnTo>
                    <a:pt x="23108" y="41862"/>
                  </a:lnTo>
                  <a:lnTo>
                    <a:pt x="28208" y="21169"/>
                  </a:lnTo>
                  <a:lnTo>
                    <a:pt x="32843" y="12376"/>
                  </a:lnTo>
                  <a:lnTo>
                    <a:pt x="41782" y="6513"/>
                  </a:lnTo>
                  <a:lnTo>
                    <a:pt x="67313" y="0"/>
                  </a:lnTo>
                  <a:lnTo>
                    <a:pt x="85679" y="224"/>
                  </a:lnTo>
                  <a:lnTo>
                    <a:pt x="105285" y="53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21595" y="1297176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8334" y="37478"/>
                  </a:lnTo>
                  <a:lnTo>
                    <a:pt x="18669" y="98639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632124" y="12234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737409" y="1282826"/>
              <a:ext cx="175004" cy="140693"/>
            </a:xfrm>
            <a:custGeom>
              <a:avLst/>
              <a:gdLst/>
              <a:ahLst/>
              <a:cxnLst/>
              <a:rect l="0" t="0" r="0" b="0"/>
              <a:pathLst>
                <a:path w="175004" h="140693">
                  <a:moveTo>
                    <a:pt x="0" y="45936"/>
                  </a:moveTo>
                  <a:lnTo>
                    <a:pt x="17958" y="99811"/>
                  </a:lnTo>
                  <a:lnTo>
                    <a:pt x="25858" y="123510"/>
                  </a:lnTo>
                  <a:lnTo>
                    <a:pt x="22999" y="110255"/>
                  </a:lnTo>
                  <a:lnTo>
                    <a:pt x="21313" y="51257"/>
                  </a:lnTo>
                  <a:lnTo>
                    <a:pt x="27410" y="27244"/>
                  </a:lnTo>
                  <a:lnTo>
                    <a:pt x="32311" y="15927"/>
                  </a:lnTo>
                  <a:lnTo>
                    <a:pt x="40258" y="8382"/>
                  </a:lnTo>
                  <a:lnTo>
                    <a:pt x="61566" y="0"/>
                  </a:lnTo>
                  <a:lnTo>
                    <a:pt x="83515" y="2513"/>
                  </a:lnTo>
                  <a:lnTo>
                    <a:pt x="103798" y="12599"/>
                  </a:lnTo>
                  <a:lnTo>
                    <a:pt x="157635" y="69702"/>
                  </a:lnTo>
                  <a:lnTo>
                    <a:pt x="164751" y="79327"/>
                  </a:lnTo>
                  <a:lnTo>
                    <a:pt x="172658" y="102500"/>
                  </a:lnTo>
                  <a:lnTo>
                    <a:pt x="175003" y="123718"/>
                  </a:lnTo>
                  <a:lnTo>
                    <a:pt x="173990" y="129376"/>
                  </a:lnTo>
                  <a:lnTo>
                    <a:pt x="168456" y="1406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986872" y="1283875"/>
              <a:ext cx="97978" cy="132034"/>
            </a:xfrm>
            <a:custGeom>
              <a:avLst/>
              <a:gdLst/>
              <a:ahLst/>
              <a:cxnLst/>
              <a:rect l="0" t="0" r="0" b="0"/>
              <a:pathLst>
                <a:path w="97978" h="132034">
                  <a:moveTo>
                    <a:pt x="76920" y="13301"/>
                  </a:moveTo>
                  <a:lnTo>
                    <a:pt x="65742" y="2123"/>
                  </a:lnTo>
                  <a:lnTo>
                    <a:pt x="58940" y="0"/>
                  </a:lnTo>
                  <a:lnTo>
                    <a:pt x="42023" y="760"/>
                  </a:lnTo>
                  <a:lnTo>
                    <a:pt x="25926" y="11237"/>
                  </a:lnTo>
                  <a:lnTo>
                    <a:pt x="12142" y="27592"/>
                  </a:lnTo>
                  <a:lnTo>
                    <a:pt x="2117" y="46559"/>
                  </a:lnTo>
                  <a:lnTo>
                    <a:pt x="0" y="69806"/>
                  </a:lnTo>
                  <a:lnTo>
                    <a:pt x="4129" y="93397"/>
                  </a:lnTo>
                  <a:lnTo>
                    <a:pt x="13763" y="111680"/>
                  </a:lnTo>
                  <a:lnTo>
                    <a:pt x="28963" y="124486"/>
                  </a:lnTo>
                  <a:lnTo>
                    <a:pt x="37930" y="129538"/>
                  </a:lnTo>
                  <a:lnTo>
                    <a:pt x="57252" y="132033"/>
                  </a:lnTo>
                  <a:lnTo>
                    <a:pt x="75198" y="129242"/>
                  </a:lnTo>
                  <a:lnTo>
                    <a:pt x="97977" y="118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179606" y="1318233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3119" y="42692"/>
                  </a:lnTo>
                  <a:lnTo>
                    <a:pt x="11453" y="67632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158549" y="123400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96034" y="1290077"/>
              <a:ext cx="121382" cy="293450"/>
            </a:xfrm>
            <a:custGeom>
              <a:avLst/>
              <a:gdLst/>
              <a:ahLst/>
              <a:cxnLst/>
              <a:rect l="0" t="0" r="0" b="0"/>
              <a:pathLst>
                <a:path w="121382" h="293450">
                  <a:moveTo>
                    <a:pt x="9914" y="101856"/>
                  </a:moveTo>
                  <a:lnTo>
                    <a:pt x="21366" y="150787"/>
                  </a:lnTo>
                  <a:lnTo>
                    <a:pt x="29074" y="209917"/>
                  </a:lnTo>
                  <a:lnTo>
                    <a:pt x="40171" y="265488"/>
                  </a:lnTo>
                  <a:lnTo>
                    <a:pt x="53714" y="293449"/>
                  </a:lnTo>
                  <a:lnTo>
                    <a:pt x="54322" y="292755"/>
                  </a:lnTo>
                  <a:lnTo>
                    <a:pt x="37508" y="231986"/>
                  </a:lnTo>
                  <a:lnTo>
                    <a:pt x="23857" y="171191"/>
                  </a:lnTo>
                  <a:lnTo>
                    <a:pt x="9895" y="112909"/>
                  </a:lnTo>
                  <a:lnTo>
                    <a:pt x="1462" y="56336"/>
                  </a:lnTo>
                  <a:lnTo>
                    <a:pt x="0" y="14149"/>
                  </a:lnTo>
                  <a:lnTo>
                    <a:pt x="4475" y="5950"/>
                  </a:lnTo>
                  <a:lnTo>
                    <a:pt x="12137" y="1654"/>
                  </a:lnTo>
                  <a:lnTo>
                    <a:pt x="31959" y="0"/>
                  </a:lnTo>
                  <a:lnTo>
                    <a:pt x="52467" y="3164"/>
                  </a:lnTo>
                  <a:lnTo>
                    <a:pt x="83743" y="22701"/>
                  </a:lnTo>
                  <a:lnTo>
                    <a:pt x="109648" y="45127"/>
                  </a:lnTo>
                  <a:lnTo>
                    <a:pt x="118581" y="65725"/>
                  </a:lnTo>
                  <a:lnTo>
                    <a:pt x="121381" y="89307"/>
                  </a:lnTo>
                  <a:lnTo>
                    <a:pt x="118726" y="111486"/>
                  </a:lnTo>
                  <a:lnTo>
                    <a:pt x="114041" y="119974"/>
                  </a:lnTo>
                  <a:lnTo>
                    <a:pt x="99476" y="132525"/>
                  </a:lnTo>
                  <a:lnTo>
                    <a:pt x="81305" y="138883"/>
                  </a:lnTo>
                  <a:lnTo>
                    <a:pt x="52028" y="1439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56279" y="1292339"/>
              <a:ext cx="197110" cy="152237"/>
            </a:xfrm>
            <a:custGeom>
              <a:avLst/>
              <a:gdLst/>
              <a:ahLst/>
              <a:cxnLst/>
              <a:rect l="0" t="0" r="0" b="0"/>
              <a:pathLst>
                <a:path w="197110" h="152237">
                  <a:moveTo>
                    <a:pt x="102353" y="57480"/>
                  </a:moveTo>
                  <a:lnTo>
                    <a:pt x="82110" y="13517"/>
                  </a:lnTo>
                  <a:lnTo>
                    <a:pt x="73649" y="7114"/>
                  </a:lnTo>
                  <a:lnTo>
                    <a:pt x="51771" y="0"/>
                  </a:lnTo>
                  <a:lnTo>
                    <a:pt x="41725" y="1613"/>
                  </a:lnTo>
                  <a:lnTo>
                    <a:pt x="24324" y="12763"/>
                  </a:lnTo>
                  <a:lnTo>
                    <a:pt x="6964" y="38771"/>
                  </a:lnTo>
                  <a:lnTo>
                    <a:pt x="0" y="74293"/>
                  </a:lnTo>
                  <a:lnTo>
                    <a:pt x="3526" y="108865"/>
                  </a:lnTo>
                  <a:lnTo>
                    <a:pt x="12026" y="127501"/>
                  </a:lnTo>
                  <a:lnTo>
                    <a:pt x="17569" y="135746"/>
                  </a:lnTo>
                  <a:lnTo>
                    <a:pt x="24773" y="140073"/>
                  </a:lnTo>
                  <a:lnTo>
                    <a:pt x="42136" y="141761"/>
                  </a:lnTo>
                  <a:lnTo>
                    <a:pt x="58432" y="135492"/>
                  </a:lnTo>
                  <a:lnTo>
                    <a:pt x="66054" y="130545"/>
                  </a:lnTo>
                  <a:lnTo>
                    <a:pt x="77641" y="112570"/>
                  </a:lnTo>
                  <a:lnTo>
                    <a:pt x="85520" y="88983"/>
                  </a:lnTo>
                  <a:lnTo>
                    <a:pt x="89956" y="58755"/>
                  </a:lnTo>
                  <a:lnTo>
                    <a:pt x="90579" y="60670"/>
                  </a:lnTo>
                  <a:lnTo>
                    <a:pt x="90994" y="66625"/>
                  </a:lnTo>
                  <a:lnTo>
                    <a:pt x="102757" y="91775"/>
                  </a:lnTo>
                  <a:lnTo>
                    <a:pt x="150366" y="137820"/>
                  </a:lnTo>
                  <a:lnTo>
                    <a:pt x="168146" y="145829"/>
                  </a:lnTo>
                  <a:lnTo>
                    <a:pt x="197109" y="1522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675909" y="1139249"/>
              <a:ext cx="61708" cy="368498"/>
            </a:xfrm>
            <a:custGeom>
              <a:avLst/>
              <a:gdLst/>
              <a:ahLst/>
              <a:cxnLst/>
              <a:rect l="0" t="0" r="0" b="0"/>
              <a:pathLst>
                <a:path w="61708" h="368498">
                  <a:moveTo>
                    <a:pt x="9065" y="0"/>
                  </a:moveTo>
                  <a:lnTo>
                    <a:pt x="0" y="58617"/>
                  </a:lnTo>
                  <a:lnTo>
                    <a:pt x="4559" y="110175"/>
                  </a:lnTo>
                  <a:lnTo>
                    <a:pt x="16580" y="172498"/>
                  </a:lnTo>
                  <a:lnTo>
                    <a:pt x="33697" y="230773"/>
                  </a:lnTo>
                  <a:lnTo>
                    <a:pt x="44179" y="279727"/>
                  </a:lnTo>
                  <a:lnTo>
                    <a:pt x="50966" y="338831"/>
                  </a:lnTo>
                  <a:lnTo>
                    <a:pt x="61707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930122" y="3426302"/>
            <a:ext cx="8517955" cy="494840"/>
            <a:chOff x="930122" y="3426302"/>
            <a:chExt cx="8517955" cy="494840"/>
          </a:xfrm>
        </p:grpSpPr>
        <p:grpSp>
          <p:nvGrpSpPr>
            <p:cNvPr id="85" name="Group 84"/>
            <p:cNvGrpSpPr/>
            <p:nvPr/>
          </p:nvGrpSpPr>
          <p:grpSpPr>
            <a:xfrm>
              <a:off x="4710252" y="3426302"/>
              <a:ext cx="4737825" cy="494840"/>
              <a:chOff x="4710252" y="3426302"/>
              <a:chExt cx="4737825" cy="494840"/>
            </a:xfrm>
          </p:grpSpPr>
          <p:sp>
            <p:nvSpPr>
              <p:cNvPr id="65" name="Freeform 64"/>
              <p:cNvSpPr/>
              <p:nvPr/>
            </p:nvSpPr>
            <p:spPr>
              <a:xfrm>
                <a:off x="4805009" y="3584229"/>
                <a:ext cx="31586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31586" h="336913">
                    <a:moveTo>
                      <a:pt x="0" y="0"/>
                    </a:moveTo>
                    <a:lnTo>
                      <a:pt x="0" y="57264"/>
                    </a:lnTo>
                    <a:lnTo>
                      <a:pt x="3119" y="106655"/>
                    </a:lnTo>
                    <a:lnTo>
                      <a:pt x="11452" y="161453"/>
                    </a:lnTo>
                    <a:lnTo>
                      <a:pt x="18211" y="215904"/>
                    </a:lnTo>
                    <a:lnTo>
                      <a:pt x="26084" y="276224"/>
                    </a:lnTo>
                    <a:lnTo>
                      <a:pt x="31585" y="33691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4710252" y="3710571"/>
                <a:ext cx="252685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252685" h="63172">
                    <a:moveTo>
                      <a:pt x="252684" y="0"/>
                    </a:moveTo>
                    <a:lnTo>
                      <a:pt x="194068" y="9065"/>
                    </a:lnTo>
                    <a:lnTo>
                      <a:pt x="133827" y="18645"/>
                    </a:lnTo>
                    <a:lnTo>
                      <a:pt x="74686" y="35239"/>
                    </a:lnTo>
                    <a:lnTo>
                      <a:pt x="24307" y="52662"/>
                    </a:lnTo>
                    <a:lnTo>
                      <a:pt x="0" y="6317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Freeform 66"/>
              <p:cNvSpPr/>
              <p:nvPr/>
            </p:nvSpPr>
            <p:spPr>
              <a:xfrm>
                <a:off x="5015579" y="3584229"/>
                <a:ext cx="326384" cy="307771"/>
              </a:xfrm>
              <a:custGeom>
                <a:avLst/>
                <a:gdLst/>
                <a:ahLst/>
                <a:cxnLst/>
                <a:rect l="0" t="0" r="0" b="0"/>
                <a:pathLst>
                  <a:path w="326384" h="307771">
                    <a:moveTo>
                      <a:pt x="0" y="0"/>
                    </a:moveTo>
                    <a:lnTo>
                      <a:pt x="0" y="48931"/>
                    </a:lnTo>
                    <a:lnTo>
                      <a:pt x="2339" y="80239"/>
                    </a:lnTo>
                    <a:lnTo>
                      <a:pt x="15641" y="129579"/>
                    </a:lnTo>
                    <a:lnTo>
                      <a:pt x="28089" y="191886"/>
                    </a:lnTo>
                    <a:lnTo>
                      <a:pt x="36484" y="254583"/>
                    </a:lnTo>
                    <a:lnTo>
                      <a:pt x="47067" y="296603"/>
                    </a:lnTo>
                    <a:lnTo>
                      <a:pt x="46586" y="296001"/>
                    </a:lnTo>
                    <a:lnTo>
                      <a:pt x="35467" y="252193"/>
                    </a:lnTo>
                    <a:lnTo>
                      <a:pt x="33310" y="226339"/>
                    </a:lnTo>
                    <a:lnTo>
                      <a:pt x="38591" y="205490"/>
                    </a:lnTo>
                    <a:lnTo>
                      <a:pt x="43275" y="196655"/>
                    </a:lnTo>
                    <a:lnTo>
                      <a:pt x="57837" y="183719"/>
                    </a:lnTo>
                    <a:lnTo>
                      <a:pt x="66634" y="178631"/>
                    </a:lnTo>
                    <a:lnTo>
                      <a:pt x="74838" y="177579"/>
                    </a:lnTo>
                    <a:lnTo>
                      <a:pt x="90193" y="182649"/>
                    </a:lnTo>
                    <a:lnTo>
                      <a:pt x="111991" y="198657"/>
                    </a:lnTo>
                    <a:lnTo>
                      <a:pt x="154390" y="253487"/>
                    </a:lnTo>
                    <a:lnTo>
                      <a:pt x="169877" y="284507"/>
                    </a:lnTo>
                    <a:lnTo>
                      <a:pt x="170573" y="287938"/>
                    </a:lnTo>
                    <a:lnTo>
                      <a:pt x="168697" y="286715"/>
                    </a:lnTo>
                    <a:lnTo>
                      <a:pt x="165107" y="282390"/>
                    </a:lnTo>
                    <a:lnTo>
                      <a:pt x="165054" y="275998"/>
                    </a:lnTo>
                    <a:lnTo>
                      <a:pt x="171233" y="259536"/>
                    </a:lnTo>
                    <a:lnTo>
                      <a:pt x="187866" y="236127"/>
                    </a:lnTo>
                    <a:lnTo>
                      <a:pt x="245968" y="195614"/>
                    </a:lnTo>
                    <a:lnTo>
                      <a:pt x="272531" y="174033"/>
                    </a:lnTo>
                    <a:lnTo>
                      <a:pt x="284121" y="155727"/>
                    </a:lnTo>
                    <a:lnTo>
                      <a:pt x="285340" y="147102"/>
                    </a:lnTo>
                    <a:lnTo>
                      <a:pt x="280456" y="131279"/>
                    </a:lnTo>
                    <a:lnTo>
                      <a:pt x="264552" y="109218"/>
                    </a:lnTo>
                    <a:lnTo>
                      <a:pt x="257086" y="105567"/>
                    </a:lnTo>
                    <a:lnTo>
                      <a:pt x="239432" y="104631"/>
                    </a:lnTo>
                    <a:lnTo>
                      <a:pt x="209763" y="116269"/>
                    </a:lnTo>
                    <a:lnTo>
                      <a:pt x="184334" y="134536"/>
                    </a:lnTo>
                    <a:lnTo>
                      <a:pt x="167571" y="160356"/>
                    </a:lnTo>
                    <a:lnTo>
                      <a:pt x="165333" y="180064"/>
                    </a:lnTo>
                    <a:lnTo>
                      <a:pt x="179634" y="242250"/>
                    </a:lnTo>
                    <a:lnTo>
                      <a:pt x="198739" y="284288"/>
                    </a:lnTo>
                    <a:lnTo>
                      <a:pt x="217790" y="299095"/>
                    </a:lnTo>
                    <a:lnTo>
                      <a:pt x="229421" y="304682"/>
                    </a:lnTo>
                    <a:lnTo>
                      <a:pt x="251704" y="307770"/>
                    </a:lnTo>
                    <a:lnTo>
                      <a:pt x="273305" y="304073"/>
                    </a:lnTo>
                    <a:lnTo>
                      <a:pt x="326383" y="28427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Freeform 67"/>
              <p:cNvSpPr/>
              <p:nvPr/>
            </p:nvSpPr>
            <p:spPr>
              <a:xfrm>
                <a:off x="5602123" y="3692792"/>
                <a:ext cx="234679" cy="157099"/>
              </a:xfrm>
              <a:custGeom>
                <a:avLst/>
                <a:gdLst/>
                <a:ahLst/>
                <a:cxnLst/>
                <a:rect l="0" t="0" r="0" b="0"/>
                <a:pathLst>
                  <a:path w="234679" h="157099">
                    <a:moveTo>
                      <a:pt x="139921" y="80950"/>
                    </a:moveTo>
                    <a:lnTo>
                      <a:pt x="136802" y="38258"/>
                    </a:lnTo>
                    <a:lnTo>
                      <a:pt x="134332" y="27923"/>
                    </a:lnTo>
                    <a:lnTo>
                      <a:pt x="129176" y="19862"/>
                    </a:lnTo>
                    <a:lnTo>
                      <a:pt x="114089" y="7786"/>
                    </a:lnTo>
                    <a:lnTo>
                      <a:pt x="80275" y="0"/>
                    </a:lnTo>
                    <a:lnTo>
                      <a:pt x="57260" y="7537"/>
                    </a:lnTo>
                    <a:lnTo>
                      <a:pt x="36502" y="22586"/>
                    </a:lnTo>
                    <a:lnTo>
                      <a:pt x="12833" y="50789"/>
                    </a:lnTo>
                    <a:lnTo>
                      <a:pt x="2329" y="71055"/>
                    </a:lnTo>
                    <a:lnTo>
                      <a:pt x="0" y="91760"/>
                    </a:lnTo>
                    <a:lnTo>
                      <a:pt x="4035" y="112660"/>
                    </a:lnTo>
                    <a:lnTo>
                      <a:pt x="13627" y="133648"/>
                    </a:lnTo>
                    <a:lnTo>
                      <a:pt x="28808" y="148435"/>
                    </a:lnTo>
                    <a:lnTo>
                      <a:pt x="37770" y="154016"/>
                    </a:lnTo>
                    <a:lnTo>
                      <a:pt x="57086" y="157098"/>
                    </a:lnTo>
                    <a:lnTo>
                      <a:pt x="67151" y="156282"/>
                    </a:lnTo>
                    <a:lnTo>
                      <a:pt x="84572" y="149136"/>
                    </a:lnTo>
                    <a:lnTo>
                      <a:pt x="100114" y="136991"/>
                    </a:lnTo>
                    <a:lnTo>
                      <a:pt x="120847" y="110423"/>
                    </a:lnTo>
                    <a:lnTo>
                      <a:pt x="130664" y="90539"/>
                    </a:lnTo>
                    <a:lnTo>
                      <a:pt x="132687" y="70004"/>
                    </a:lnTo>
                    <a:lnTo>
                      <a:pt x="131589" y="59615"/>
                    </a:lnTo>
                    <a:lnTo>
                      <a:pt x="133197" y="56198"/>
                    </a:lnTo>
                    <a:lnTo>
                      <a:pt x="136608" y="57430"/>
                    </a:lnTo>
                    <a:lnTo>
                      <a:pt x="141222" y="61760"/>
                    </a:lnTo>
                    <a:lnTo>
                      <a:pt x="166927" y="108853"/>
                    </a:lnTo>
                    <a:lnTo>
                      <a:pt x="175472" y="117100"/>
                    </a:lnTo>
                    <a:lnTo>
                      <a:pt x="197446" y="126262"/>
                    </a:lnTo>
                    <a:lnTo>
                      <a:pt x="234678" y="13359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" name="Freeform 68"/>
              <p:cNvSpPr/>
              <p:nvPr/>
            </p:nvSpPr>
            <p:spPr>
              <a:xfrm>
                <a:off x="5865088" y="3636871"/>
                <a:ext cx="150699" cy="191946"/>
              </a:xfrm>
              <a:custGeom>
                <a:avLst/>
                <a:gdLst/>
                <a:ahLst/>
                <a:cxnLst/>
                <a:rect l="0" t="0" r="0" b="0"/>
                <a:pathLst>
                  <a:path w="150699" h="191946">
                    <a:moveTo>
                      <a:pt x="87527" y="0"/>
                    </a:moveTo>
                    <a:lnTo>
                      <a:pt x="56245" y="9576"/>
                    </a:lnTo>
                    <a:lnTo>
                      <a:pt x="17839" y="39404"/>
                    </a:lnTo>
                    <a:lnTo>
                      <a:pt x="2018" y="71077"/>
                    </a:lnTo>
                    <a:lnTo>
                      <a:pt x="0" y="93591"/>
                    </a:lnTo>
                    <a:lnTo>
                      <a:pt x="8237" y="136641"/>
                    </a:lnTo>
                    <a:lnTo>
                      <a:pt x="23349" y="168388"/>
                    </a:lnTo>
                    <a:lnTo>
                      <a:pt x="39116" y="183244"/>
                    </a:lnTo>
                    <a:lnTo>
                      <a:pt x="48234" y="188843"/>
                    </a:lnTo>
                    <a:lnTo>
                      <a:pt x="67724" y="191945"/>
                    </a:lnTo>
                    <a:lnTo>
                      <a:pt x="108831" y="184405"/>
                    </a:lnTo>
                    <a:lnTo>
                      <a:pt x="150698" y="16845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Freeform 69"/>
              <p:cNvSpPr/>
              <p:nvPr/>
            </p:nvSpPr>
            <p:spPr>
              <a:xfrm>
                <a:off x="6064665" y="3631283"/>
                <a:ext cx="119577" cy="174109"/>
              </a:xfrm>
              <a:custGeom>
                <a:avLst/>
                <a:gdLst/>
                <a:ahLst/>
                <a:cxnLst/>
                <a:rect l="0" t="0" r="0" b="0"/>
                <a:pathLst>
                  <a:path w="119577" h="174109">
                    <a:moveTo>
                      <a:pt x="109048" y="5589"/>
                    </a:moveTo>
                    <a:lnTo>
                      <a:pt x="92280" y="0"/>
                    </a:lnTo>
                    <a:lnTo>
                      <a:pt x="74689" y="375"/>
                    </a:lnTo>
                    <a:lnTo>
                      <a:pt x="55173" y="5611"/>
                    </a:lnTo>
                    <a:lnTo>
                      <a:pt x="34801" y="15737"/>
                    </a:lnTo>
                    <a:lnTo>
                      <a:pt x="20287" y="31156"/>
                    </a:lnTo>
                    <a:lnTo>
                      <a:pt x="1438" y="69651"/>
                    </a:lnTo>
                    <a:lnTo>
                      <a:pt x="0" y="93332"/>
                    </a:lnTo>
                    <a:lnTo>
                      <a:pt x="4430" y="118285"/>
                    </a:lnTo>
                    <a:lnTo>
                      <a:pt x="14198" y="141074"/>
                    </a:lnTo>
                    <a:lnTo>
                      <a:pt x="32577" y="159781"/>
                    </a:lnTo>
                    <a:lnTo>
                      <a:pt x="44030" y="168045"/>
                    </a:lnTo>
                    <a:lnTo>
                      <a:pt x="69232" y="174108"/>
                    </a:lnTo>
                    <a:lnTo>
                      <a:pt x="119576" y="174045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Freeform 70"/>
              <p:cNvSpPr/>
              <p:nvPr/>
            </p:nvSpPr>
            <p:spPr>
              <a:xfrm>
                <a:off x="6282224" y="3657929"/>
                <a:ext cx="102188" cy="147612"/>
              </a:xfrm>
              <a:custGeom>
                <a:avLst/>
                <a:gdLst/>
                <a:ahLst/>
                <a:cxnLst/>
                <a:rect l="0" t="0" r="0" b="0"/>
                <a:pathLst>
                  <a:path w="102188" h="147612">
                    <a:moveTo>
                      <a:pt x="91530" y="21057"/>
                    </a:moveTo>
                    <a:lnTo>
                      <a:pt x="80352" y="9878"/>
                    </a:lnTo>
                    <a:lnTo>
                      <a:pt x="73550" y="7755"/>
                    </a:lnTo>
                    <a:lnTo>
                      <a:pt x="56633" y="8516"/>
                    </a:lnTo>
                    <a:lnTo>
                      <a:pt x="27378" y="21110"/>
                    </a:lnTo>
                    <a:lnTo>
                      <a:pt x="13105" y="36288"/>
                    </a:lnTo>
                    <a:lnTo>
                      <a:pt x="7661" y="45249"/>
                    </a:lnTo>
                    <a:lnTo>
                      <a:pt x="0" y="85806"/>
                    </a:lnTo>
                    <a:lnTo>
                      <a:pt x="4447" y="111835"/>
                    </a:lnTo>
                    <a:lnTo>
                      <a:pt x="8908" y="123690"/>
                    </a:lnTo>
                    <a:lnTo>
                      <a:pt x="16562" y="132762"/>
                    </a:lnTo>
                    <a:lnTo>
                      <a:pt x="37544" y="145963"/>
                    </a:lnTo>
                    <a:lnTo>
                      <a:pt x="48520" y="147611"/>
                    </a:lnTo>
                    <a:lnTo>
                      <a:pt x="70075" y="143204"/>
                    </a:lnTo>
                    <a:lnTo>
                      <a:pt x="88234" y="130326"/>
                    </a:lnTo>
                    <a:lnTo>
                      <a:pt x="96352" y="121979"/>
                    </a:lnTo>
                    <a:lnTo>
                      <a:pt x="100594" y="111735"/>
                    </a:lnTo>
                    <a:lnTo>
                      <a:pt x="102187" y="87874"/>
                    </a:lnTo>
                    <a:lnTo>
                      <a:pt x="96508" y="53722"/>
                    </a:lnTo>
                    <a:lnTo>
                      <a:pt x="70473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Freeform 71"/>
              <p:cNvSpPr/>
              <p:nvPr/>
            </p:nvSpPr>
            <p:spPr>
              <a:xfrm>
                <a:off x="6426396" y="3678986"/>
                <a:ext cx="129607" cy="130247"/>
              </a:xfrm>
              <a:custGeom>
                <a:avLst/>
                <a:gdLst/>
                <a:ahLst/>
                <a:cxnLst/>
                <a:rect l="0" t="0" r="0" b="0"/>
                <a:pathLst>
                  <a:path w="129607" h="130247">
                    <a:moveTo>
                      <a:pt x="0" y="0"/>
                    </a:moveTo>
                    <a:lnTo>
                      <a:pt x="16789" y="55044"/>
                    </a:lnTo>
                    <a:lnTo>
                      <a:pt x="22132" y="91829"/>
                    </a:lnTo>
                    <a:lnTo>
                      <a:pt x="31674" y="114512"/>
                    </a:lnTo>
                    <a:lnTo>
                      <a:pt x="39834" y="121965"/>
                    </a:lnTo>
                    <a:lnTo>
                      <a:pt x="61378" y="130246"/>
                    </a:lnTo>
                    <a:lnTo>
                      <a:pt x="71334" y="130114"/>
                    </a:lnTo>
                    <a:lnTo>
                      <a:pt x="88636" y="123729"/>
                    </a:lnTo>
                    <a:lnTo>
                      <a:pt x="111531" y="106980"/>
                    </a:lnTo>
                    <a:lnTo>
                      <a:pt x="127543" y="81610"/>
                    </a:lnTo>
                    <a:lnTo>
                      <a:pt x="129606" y="58888"/>
                    </a:lnTo>
                    <a:lnTo>
                      <a:pt x="124190" y="26027"/>
                    </a:lnTo>
                    <a:lnTo>
                      <a:pt x="115813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Freeform 72"/>
              <p:cNvSpPr/>
              <p:nvPr/>
            </p:nvSpPr>
            <p:spPr>
              <a:xfrm>
                <a:off x="6626438" y="3669146"/>
                <a:ext cx="136872" cy="136183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36183">
                    <a:moveTo>
                      <a:pt x="0" y="41425"/>
                    </a:moveTo>
                    <a:lnTo>
                      <a:pt x="17959" y="95300"/>
                    </a:lnTo>
                    <a:lnTo>
                      <a:pt x="25859" y="117829"/>
                    </a:lnTo>
                    <a:lnTo>
                      <a:pt x="21633" y="55912"/>
                    </a:lnTo>
                    <a:lnTo>
                      <a:pt x="21314" y="27587"/>
                    </a:lnTo>
                    <a:lnTo>
                      <a:pt x="24738" y="16992"/>
                    </a:lnTo>
                    <a:lnTo>
                      <a:pt x="37900" y="2100"/>
                    </a:lnTo>
                    <a:lnTo>
                      <a:pt x="46325" y="0"/>
                    </a:lnTo>
                    <a:lnTo>
                      <a:pt x="65043" y="3907"/>
                    </a:lnTo>
                    <a:lnTo>
                      <a:pt x="72608" y="9394"/>
                    </a:lnTo>
                    <a:lnTo>
                      <a:pt x="109470" y="63368"/>
                    </a:lnTo>
                    <a:lnTo>
                      <a:pt x="127712" y="94330"/>
                    </a:lnTo>
                    <a:lnTo>
                      <a:pt x="136871" y="136182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Freeform 73"/>
              <p:cNvSpPr/>
              <p:nvPr/>
            </p:nvSpPr>
            <p:spPr>
              <a:xfrm>
                <a:off x="6837009" y="3478944"/>
                <a:ext cx="52643" cy="294799"/>
              </a:xfrm>
              <a:custGeom>
                <a:avLst/>
                <a:gdLst/>
                <a:ahLst/>
                <a:cxnLst/>
                <a:rect l="0" t="0" r="0" b="0"/>
                <a:pathLst>
                  <a:path w="52643" h="294799">
                    <a:moveTo>
                      <a:pt x="0" y="0"/>
                    </a:moveTo>
                    <a:lnTo>
                      <a:pt x="9065" y="58617"/>
                    </a:lnTo>
                    <a:lnTo>
                      <a:pt x="17474" y="107895"/>
                    </a:lnTo>
                    <a:lnTo>
                      <a:pt x="21165" y="160650"/>
                    </a:lnTo>
                    <a:lnTo>
                      <a:pt x="29147" y="212677"/>
                    </a:lnTo>
                    <a:lnTo>
                      <a:pt x="42326" y="266532"/>
                    </a:lnTo>
                    <a:lnTo>
                      <a:pt x="52642" y="29479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Freeform 74"/>
              <p:cNvSpPr/>
              <p:nvPr/>
            </p:nvSpPr>
            <p:spPr>
              <a:xfrm>
                <a:off x="6773837" y="3605286"/>
                <a:ext cx="210571" cy="52644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52644">
                    <a:moveTo>
                      <a:pt x="210570" y="0"/>
                    </a:moveTo>
                    <a:lnTo>
                      <a:pt x="155526" y="16789"/>
                    </a:lnTo>
                    <a:lnTo>
                      <a:pt x="104117" y="26453"/>
                    </a:lnTo>
                    <a:lnTo>
                      <a:pt x="48903" y="44610"/>
                    </a:lnTo>
                    <a:lnTo>
                      <a:pt x="0" y="5264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Freeform 75"/>
              <p:cNvSpPr/>
              <p:nvPr/>
            </p:nvSpPr>
            <p:spPr>
              <a:xfrm>
                <a:off x="7279205" y="3426302"/>
                <a:ext cx="200043" cy="347441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347441">
                    <a:moveTo>
                      <a:pt x="0" y="0"/>
                    </a:moveTo>
                    <a:lnTo>
                      <a:pt x="8333" y="57264"/>
                    </a:lnTo>
                    <a:lnTo>
                      <a:pt x="12997" y="109774"/>
                    </a:lnTo>
                    <a:lnTo>
                      <a:pt x="21789" y="160427"/>
                    </a:lnTo>
                    <a:lnTo>
                      <a:pt x="38701" y="220041"/>
                    </a:lnTo>
                    <a:lnTo>
                      <a:pt x="56164" y="279191"/>
                    </a:lnTo>
                    <a:lnTo>
                      <a:pt x="61787" y="324427"/>
                    </a:lnTo>
                    <a:lnTo>
                      <a:pt x="62556" y="316935"/>
                    </a:lnTo>
                    <a:lnTo>
                      <a:pt x="66210" y="261044"/>
                    </a:lnTo>
                    <a:lnTo>
                      <a:pt x="72710" y="236512"/>
                    </a:lnTo>
                    <a:lnTo>
                      <a:pt x="83399" y="217810"/>
                    </a:lnTo>
                    <a:lnTo>
                      <a:pt x="99067" y="204819"/>
                    </a:lnTo>
                    <a:lnTo>
                      <a:pt x="108159" y="199716"/>
                    </a:lnTo>
                    <a:lnTo>
                      <a:pt x="117729" y="198655"/>
                    </a:lnTo>
                    <a:lnTo>
                      <a:pt x="137722" y="203715"/>
                    </a:lnTo>
                    <a:lnTo>
                      <a:pt x="163119" y="219717"/>
                    </a:lnTo>
                    <a:lnTo>
                      <a:pt x="185461" y="244865"/>
                    </a:lnTo>
                    <a:lnTo>
                      <a:pt x="193562" y="267536"/>
                    </a:lnTo>
                    <a:lnTo>
                      <a:pt x="199188" y="329292"/>
                    </a:lnTo>
                    <a:lnTo>
                      <a:pt x="200042" y="34744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Freeform 76"/>
              <p:cNvSpPr/>
              <p:nvPr/>
            </p:nvSpPr>
            <p:spPr>
              <a:xfrm>
                <a:off x="7535904" y="3592680"/>
                <a:ext cx="196028" cy="160126"/>
              </a:xfrm>
              <a:custGeom>
                <a:avLst/>
                <a:gdLst/>
                <a:ahLst/>
                <a:cxnLst/>
                <a:rect l="0" t="0" r="0" b="0"/>
                <a:pathLst>
                  <a:path w="196028" h="160126">
                    <a:moveTo>
                      <a:pt x="101270" y="54720"/>
                    </a:moveTo>
                    <a:lnTo>
                      <a:pt x="91695" y="30674"/>
                    </a:lnTo>
                    <a:lnTo>
                      <a:pt x="81027" y="16346"/>
                    </a:lnTo>
                    <a:lnTo>
                      <a:pt x="56277" y="716"/>
                    </a:lnTo>
                    <a:lnTo>
                      <a:pt x="47878" y="0"/>
                    </a:lnTo>
                    <a:lnTo>
                      <a:pt x="32306" y="5444"/>
                    </a:lnTo>
                    <a:lnTo>
                      <a:pt x="10387" y="21662"/>
                    </a:lnTo>
                    <a:lnTo>
                      <a:pt x="2386" y="40808"/>
                    </a:lnTo>
                    <a:lnTo>
                      <a:pt x="0" y="66085"/>
                    </a:lnTo>
                    <a:lnTo>
                      <a:pt x="6403" y="110860"/>
                    </a:lnTo>
                    <a:lnTo>
                      <a:pt x="16603" y="135823"/>
                    </a:lnTo>
                    <a:lnTo>
                      <a:pt x="32055" y="152377"/>
                    </a:lnTo>
                    <a:lnTo>
                      <a:pt x="41089" y="158429"/>
                    </a:lnTo>
                    <a:lnTo>
                      <a:pt x="49451" y="160125"/>
                    </a:lnTo>
                    <a:lnTo>
                      <a:pt x="57365" y="158915"/>
                    </a:lnTo>
                    <a:lnTo>
                      <a:pt x="64981" y="155769"/>
                    </a:lnTo>
                    <a:lnTo>
                      <a:pt x="76563" y="142914"/>
                    </a:lnTo>
                    <a:lnTo>
                      <a:pt x="81289" y="134573"/>
                    </a:lnTo>
                    <a:lnTo>
                      <a:pt x="87941" y="94888"/>
                    </a:lnTo>
                    <a:lnTo>
                      <a:pt x="84323" y="57263"/>
                    </a:lnTo>
                    <a:lnTo>
                      <a:pt x="85292" y="52906"/>
                    </a:lnTo>
                    <a:lnTo>
                      <a:pt x="88279" y="53511"/>
                    </a:lnTo>
                    <a:lnTo>
                      <a:pt x="116370" y="88919"/>
                    </a:lnTo>
                    <a:lnTo>
                      <a:pt x="146713" y="125816"/>
                    </a:lnTo>
                    <a:lnTo>
                      <a:pt x="164751" y="138961"/>
                    </a:lnTo>
                    <a:lnTo>
                      <a:pt x="196027" y="149476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Freeform 77"/>
              <p:cNvSpPr/>
              <p:nvPr/>
            </p:nvSpPr>
            <p:spPr>
              <a:xfrm>
                <a:off x="7752164" y="3552644"/>
                <a:ext cx="153464" cy="195503"/>
              </a:xfrm>
              <a:custGeom>
                <a:avLst/>
                <a:gdLst/>
                <a:ahLst/>
                <a:cxnLst/>
                <a:rect l="0" t="0" r="0" b="0"/>
                <a:pathLst>
                  <a:path w="153464" h="195503">
                    <a:moveTo>
                      <a:pt x="127165" y="0"/>
                    </a:moveTo>
                    <a:lnTo>
                      <a:pt x="63738" y="17958"/>
                    </a:lnTo>
                    <a:lnTo>
                      <a:pt x="33503" y="29367"/>
                    </a:lnTo>
                    <a:lnTo>
                      <a:pt x="16908" y="40738"/>
                    </a:lnTo>
                    <a:lnTo>
                      <a:pt x="4853" y="56710"/>
                    </a:lnTo>
                    <a:lnTo>
                      <a:pt x="0" y="65883"/>
                    </a:lnTo>
                    <a:lnTo>
                      <a:pt x="275" y="73168"/>
                    </a:lnTo>
                    <a:lnTo>
                      <a:pt x="3968" y="79194"/>
                    </a:lnTo>
                    <a:lnTo>
                      <a:pt x="9938" y="84382"/>
                    </a:lnTo>
                    <a:lnTo>
                      <a:pt x="66120" y="104843"/>
                    </a:lnTo>
                    <a:lnTo>
                      <a:pt x="126058" y="123944"/>
                    </a:lnTo>
                    <a:lnTo>
                      <a:pt x="147731" y="135415"/>
                    </a:lnTo>
                    <a:lnTo>
                      <a:pt x="152574" y="142919"/>
                    </a:lnTo>
                    <a:lnTo>
                      <a:pt x="153463" y="151431"/>
                    </a:lnTo>
                    <a:lnTo>
                      <a:pt x="151716" y="160616"/>
                    </a:lnTo>
                    <a:lnTo>
                      <a:pt x="137297" y="177060"/>
                    </a:lnTo>
                    <a:lnTo>
                      <a:pt x="115291" y="189827"/>
                    </a:lnTo>
                    <a:lnTo>
                      <a:pt x="89913" y="195502"/>
                    </a:lnTo>
                    <a:lnTo>
                      <a:pt x="33049" y="191110"/>
                    </a:lnTo>
                    <a:lnTo>
                      <a:pt x="824" y="189513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Freeform 78"/>
              <p:cNvSpPr/>
              <p:nvPr/>
            </p:nvSpPr>
            <p:spPr>
              <a:xfrm>
                <a:off x="8268884" y="3565926"/>
                <a:ext cx="168457" cy="176231"/>
              </a:xfrm>
              <a:custGeom>
                <a:avLst/>
                <a:gdLst/>
                <a:ahLst/>
                <a:cxnLst/>
                <a:rect l="0" t="0" r="0" b="0"/>
                <a:pathLst>
                  <a:path w="168457" h="176231">
                    <a:moveTo>
                      <a:pt x="0" y="70945"/>
                    </a:moveTo>
                    <a:lnTo>
                      <a:pt x="58617" y="70945"/>
                    </a:lnTo>
                    <a:lnTo>
                      <a:pt x="112791" y="69776"/>
                    </a:lnTo>
                    <a:lnTo>
                      <a:pt x="140596" y="65357"/>
                    </a:lnTo>
                    <a:lnTo>
                      <a:pt x="151053" y="60200"/>
                    </a:lnTo>
                    <a:lnTo>
                      <a:pt x="165790" y="45113"/>
                    </a:lnTo>
                    <a:lnTo>
                      <a:pt x="167849" y="37346"/>
                    </a:lnTo>
                    <a:lnTo>
                      <a:pt x="166881" y="29828"/>
                    </a:lnTo>
                    <a:lnTo>
                      <a:pt x="163897" y="22477"/>
                    </a:lnTo>
                    <a:lnTo>
                      <a:pt x="148103" y="11189"/>
                    </a:lnTo>
                    <a:lnTo>
                      <a:pt x="125485" y="3443"/>
                    </a:lnTo>
                    <a:lnTo>
                      <a:pt x="99834" y="0"/>
                    </a:lnTo>
                    <a:lnTo>
                      <a:pt x="75957" y="4709"/>
                    </a:lnTo>
                    <a:lnTo>
                      <a:pt x="45903" y="20514"/>
                    </a:lnTo>
                    <a:lnTo>
                      <a:pt x="30929" y="34494"/>
                    </a:lnTo>
                    <a:lnTo>
                      <a:pt x="20375" y="52405"/>
                    </a:lnTo>
                    <a:lnTo>
                      <a:pt x="18024" y="72064"/>
                    </a:lnTo>
                    <a:lnTo>
                      <a:pt x="26046" y="113281"/>
                    </a:lnTo>
                    <a:lnTo>
                      <a:pt x="41123" y="139121"/>
                    </a:lnTo>
                    <a:lnTo>
                      <a:pt x="71585" y="161596"/>
                    </a:lnTo>
                    <a:lnTo>
                      <a:pt x="110247" y="171894"/>
                    </a:lnTo>
                    <a:lnTo>
                      <a:pt x="168456" y="17623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Freeform 79"/>
              <p:cNvSpPr/>
              <p:nvPr/>
            </p:nvSpPr>
            <p:spPr>
              <a:xfrm>
                <a:off x="8499696" y="3609514"/>
                <a:ext cx="200858" cy="143426"/>
              </a:xfrm>
              <a:custGeom>
                <a:avLst/>
                <a:gdLst/>
                <a:ahLst/>
                <a:cxnLst/>
                <a:rect l="0" t="0" r="0" b="0"/>
                <a:pathLst>
                  <a:path w="200858" h="143426">
                    <a:moveTo>
                      <a:pt x="106101" y="48415"/>
                    </a:moveTo>
                    <a:lnTo>
                      <a:pt x="96525" y="24368"/>
                    </a:lnTo>
                    <a:lnTo>
                      <a:pt x="85857" y="10041"/>
                    </a:lnTo>
                    <a:lnTo>
                      <a:pt x="67078" y="2114"/>
                    </a:lnTo>
                    <a:lnTo>
                      <a:pt x="55519" y="0"/>
                    </a:lnTo>
                    <a:lnTo>
                      <a:pt x="45473" y="2100"/>
                    </a:lnTo>
                    <a:lnTo>
                      <a:pt x="28072" y="13793"/>
                    </a:lnTo>
                    <a:lnTo>
                      <a:pt x="5122" y="40106"/>
                    </a:lnTo>
                    <a:lnTo>
                      <a:pt x="0" y="66169"/>
                    </a:lnTo>
                    <a:lnTo>
                      <a:pt x="2792" y="93740"/>
                    </a:lnTo>
                    <a:lnTo>
                      <a:pt x="11833" y="113793"/>
                    </a:lnTo>
                    <a:lnTo>
                      <a:pt x="19859" y="120076"/>
                    </a:lnTo>
                    <a:lnTo>
                      <a:pt x="41255" y="127057"/>
                    </a:lnTo>
                    <a:lnTo>
                      <a:pt x="51171" y="126580"/>
                    </a:lnTo>
                    <a:lnTo>
                      <a:pt x="68429" y="119809"/>
                    </a:lnTo>
                    <a:lnTo>
                      <a:pt x="91299" y="97255"/>
                    </a:lnTo>
                    <a:lnTo>
                      <a:pt x="98572" y="95013"/>
                    </a:lnTo>
                    <a:lnTo>
                      <a:pt x="105761" y="97027"/>
                    </a:lnTo>
                    <a:lnTo>
                      <a:pt x="160803" y="140042"/>
                    </a:lnTo>
                    <a:lnTo>
                      <a:pt x="169475" y="143425"/>
                    </a:lnTo>
                    <a:lnTo>
                      <a:pt x="200857" y="143171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" name="Freeform 80"/>
              <p:cNvSpPr/>
              <p:nvPr/>
            </p:nvSpPr>
            <p:spPr>
              <a:xfrm>
                <a:off x="8721610" y="3615814"/>
                <a:ext cx="84229" cy="140746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140746">
                    <a:moveTo>
                      <a:pt x="0" y="63171"/>
                    </a:moveTo>
                    <a:lnTo>
                      <a:pt x="28681" y="117046"/>
                    </a:lnTo>
                    <a:lnTo>
                      <a:pt x="43334" y="140745"/>
                    </a:lnTo>
                    <a:lnTo>
                      <a:pt x="44096" y="139454"/>
                    </a:lnTo>
                    <a:lnTo>
                      <a:pt x="40655" y="127490"/>
                    </a:lnTo>
                    <a:lnTo>
                      <a:pt x="18511" y="74082"/>
                    </a:lnTo>
                    <a:lnTo>
                      <a:pt x="12894" y="36639"/>
                    </a:lnTo>
                    <a:lnTo>
                      <a:pt x="15615" y="26765"/>
                    </a:lnTo>
                    <a:lnTo>
                      <a:pt x="20938" y="19014"/>
                    </a:lnTo>
                    <a:lnTo>
                      <a:pt x="27997" y="12676"/>
                    </a:lnTo>
                    <a:lnTo>
                      <a:pt x="48318" y="5634"/>
                    </a:lnTo>
                    <a:lnTo>
                      <a:pt x="84228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Freeform 81"/>
              <p:cNvSpPr/>
              <p:nvPr/>
            </p:nvSpPr>
            <p:spPr>
              <a:xfrm>
                <a:off x="8879537" y="3620396"/>
                <a:ext cx="273742" cy="147263"/>
              </a:xfrm>
              <a:custGeom>
                <a:avLst/>
                <a:gdLst/>
                <a:ahLst/>
                <a:cxnLst/>
                <a:rect l="0" t="0" r="0" b="0"/>
                <a:pathLst>
                  <a:path w="273742" h="147263">
                    <a:moveTo>
                      <a:pt x="0" y="48061"/>
                    </a:moveTo>
                    <a:lnTo>
                      <a:pt x="3119" y="102206"/>
                    </a:lnTo>
                    <a:lnTo>
                      <a:pt x="9575" y="127108"/>
                    </a:lnTo>
                    <a:lnTo>
                      <a:pt x="20243" y="145974"/>
                    </a:lnTo>
                    <a:lnTo>
                      <a:pt x="22854" y="147262"/>
                    </a:lnTo>
                    <a:lnTo>
                      <a:pt x="23424" y="143441"/>
                    </a:lnTo>
                    <a:lnTo>
                      <a:pt x="21369" y="90994"/>
                    </a:lnTo>
                    <a:lnTo>
                      <a:pt x="23488" y="53113"/>
                    </a:lnTo>
                    <a:lnTo>
                      <a:pt x="32276" y="34319"/>
                    </a:lnTo>
                    <a:lnTo>
                      <a:pt x="39065" y="30711"/>
                    </a:lnTo>
                    <a:lnTo>
                      <a:pt x="47101" y="30645"/>
                    </a:lnTo>
                    <a:lnTo>
                      <a:pt x="64217" y="36811"/>
                    </a:lnTo>
                    <a:lnTo>
                      <a:pt x="87007" y="54606"/>
                    </a:lnTo>
                    <a:lnTo>
                      <a:pt x="128617" y="111807"/>
                    </a:lnTo>
                    <a:lnTo>
                      <a:pt x="138272" y="132545"/>
                    </a:lnTo>
                    <a:lnTo>
                      <a:pt x="142484" y="135969"/>
                    </a:lnTo>
                    <a:lnTo>
                      <a:pt x="146462" y="134743"/>
                    </a:lnTo>
                    <a:lnTo>
                      <a:pt x="166841" y="113147"/>
                    </a:lnTo>
                    <a:lnTo>
                      <a:pt x="223743" y="75068"/>
                    </a:lnTo>
                    <a:lnTo>
                      <a:pt x="244239" y="53594"/>
                    </a:lnTo>
                    <a:lnTo>
                      <a:pt x="254000" y="35312"/>
                    </a:lnTo>
                    <a:lnTo>
                      <a:pt x="254731" y="26694"/>
                    </a:lnTo>
                    <a:lnTo>
                      <a:pt x="249304" y="10879"/>
                    </a:lnTo>
                    <a:lnTo>
                      <a:pt x="242242" y="5726"/>
                    </a:lnTo>
                    <a:lnTo>
                      <a:pt x="221916" y="0"/>
                    </a:lnTo>
                    <a:lnTo>
                      <a:pt x="212285" y="812"/>
                    </a:lnTo>
                    <a:lnTo>
                      <a:pt x="195344" y="7955"/>
                    </a:lnTo>
                    <a:lnTo>
                      <a:pt x="183136" y="22047"/>
                    </a:lnTo>
                    <a:lnTo>
                      <a:pt x="178243" y="30719"/>
                    </a:lnTo>
                    <a:lnTo>
                      <a:pt x="175925" y="49712"/>
                    </a:lnTo>
                    <a:lnTo>
                      <a:pt x="183969" y="90501"/>
                    </a:lnTo>
                    <a:lnTo>
                      <a:pt x="199049" y="116268"/>
                    </a:lnTo>
                    <a:lnTo>
                      <a:pt x="214808" y="128289"/>
                    </a:lnTo>
                    <a:lnTo>
                      <a:pt x="233510" y="136360"/>
                    </a:lnTo>
                    <a:lnTo>
                      <a:pt x="273741" y="14281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Freeform 82"/>
              <p:cNvSpPr/>
              <p:nvPr/>
            </p:nvSpPr>
            <p:spPr>
              <a:xfrm>
                <a:off x="9216200" y="3495480"/>
                <a:ext cx="126261" cy="299824"/>
              </a:xfrm>
              <a:custGeom>
                <a:avLst/>
                <a:gdLst/>
                <a:ahLst/>
                <a:cxnLst/>
                <a:rect l="0" t="0" r="0" b="0"/>
                <a:pathLst>
                  <a:path w="126261" h="299824">
                    <a:moveTo>
                      <a:pt x="95006" y="194034"/>
                    </a:moveTo>
                    <a:lnTo>
                      <a:pt x="83827" y="177266"/>
                    </a:lnTo>
                    <a:lnTo>
                      <a:pt x="77025" y="173497"/>
                    </a:lnTo>
                    <a:lnTo>
                      <a:pt x="60108" y="172428"/>
                    </a:lnTo>
                    <a:lnTo>
                      <a:pt x="30854" y="183993"/>
                    </a:lnTo>
                    <a:lnTo>
                      <a:pt x="5548" y="207826"/>
                    </a:lnTo>
                    <a:lnTo>
                      <a:pt x="1442" y="218437"/>
                    </a:lnTo>
                    <a:lnTo>
                      <a:pt x="0" y="242704"/>
                    </a:lnTo>
                    <a:lnTo>
                      <a:pt x="5765" y="277085"/>
                    </a:lnTo>
                    <a:lnTo>
                      <a:pt x="10945" y="285666"/>
                    </a:lnTo>
                    <a:lnTo>
                      <a:pt x="26060" y="298320"/>
                    </a:lnTo>
                    <a:lnTo>
                      <a:pt x="35004" y="299823"/>
                    </a:lnTo>
                    <a:lnTo>
                      <a:pt x="54300" y="295254"/>
                    </a:lnTo>
                    <a:lnTo>
                      <a:pt x="79305" y="279527"/>
                    </a:lnTo>
                    <a:lnTo>
                      <a:pt x="91148" y="263616"/>
                    </a:lnTo>
                    <a:lnTo>
                      <a:pt x="118110" y="204973"/>
                    </a:lnTo>
                    <a:lnTo>
                      <a:pt x="124916" y="143206"/>
                    </a:lnTo>
                    <a:lnTo>
                      <a:pt x="126260" y="85598"/>
                    </a:lnTo>
                    <a:lnTo>
                      <a:pt x="124186" y="30328"/>
                    </a:lnTo>
                    <a:lnTo>
                      <a:pt x="115383" y="6632"/>
                    </a:lnTo>
                    <a:lnTo>
                      <a:pt x="109761" y="1249"/>
                    </a:lnTo>
                    <a:lnTo>
                      <a:pt x="103672" y="0"/>
                    </a:lnTo>
                    <a:lnTo>
                      <a:pt x="97274" y="1507"/>
                    </a:lnTo>
                    <a:lnTo>
                      <a:pt x="93008" y="7191"/>
                    </a:lnTo>
                    <a:lnTo>
                      <a:pt x="87005" y="37547"/>
                    </a:lnTo>
                    <a:lnTo>
                      <a:pt x="84976" y="89727"/>
                    </a:lnTo>
                    <a:lnTo>
                      <a:pt x="90165" y="145094"/>
                    </a:lnTo>
                    <a:lnTo>
                      <a:pt x="102456" y="198751"/>
                    </a:lnTo>
                    <a:lnTo>
                      <a:pt x="116062" y="236148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" name="Freeform 83"/>
              <p:cNvSpPr/>
              <p:nvPr/>
            </p:nvSpPr>
            <p:spPr>
              <a:xfrm>
                <a:off x="9437547" y="3763214"/>
                <a:ext cx="10530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0529">
                    <a:moveTo>
                      <a:pt x="10529" y="10528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930093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6" name="Freeform 85"/>
            <p:cNvSpPr/>
            <p:nvPr/>
          </p:nvSpPr>
          <p:spPr>
            <a:xfrm>
              <a:off x="930122" y="3698232"/>
              <a:ext cx="171199" cy="148359"/>
            </a:xfrm>
            <a:custGeom>
              <a:avLst/>
              <a:gdLst/>
              <a:ahLst/>
              <a:cxnLst/>
              <a:rect l="0" t="0" r="0" b="0"/>
              <a:pathLst>
                <a:path w="171199" h="148359">
                  <a:moveTo>
                    <a:pt x="123451" y="18130"/>
                  </a:moveTo>
                  <a:lnTo>
                    <a:pt x="112273" y="6951"/>
                  </a:lnTo>
                  <a:lnTo>
                    <a:pt x="94306" y="1463"/>
                  </a:lnTo>
                  <a:lnTo>
                    <a:pt x="82964" y="0"/>
                  </a:lnTo>
                  <a:lnTo>
                    <a:pt x="61003" y="4613"/>
                  </a:lnTo>
                  <a:lnTo>
                    <a:pt x="32028" y="20364"/>
                  </a:lnTo>
                  <a:lnTo>
                    <a:pt x="17308" y="34331"/>
                  </a:lnTo>
                  <a:lnTo>
                    <a:pt x="6866" y="52236"/>
                  </a:lnTo>
                  <a:lnTo>
                    <a:pt x="0" y="87637"/>
                  </a:lnTo>
                  <a:lnTo>
                    <a:pt x="4633" y="107903"/>
                  </a:lnTo>
                  <a:lnTo>
                    <a:pt x="9144" y="116583"/>
                  </a:lnTo>
                  <a:lnTo>
                    <a:pt x="23515" y="129347"/>
                  </a:lnTo>
                  <a:lnTo>
                    <a:pt x="61337" y="147073"/>
                  </a:lnTo>
                  <a:lnTo>
                    <a:pt x="84927" y="148358"/>
                  </a:lnTo>
                  <a:lnTo>
                    <a:pt x="109839" y="143859"/>
                  </a:lnTo>
                  <a:lnTo>
                    <a:pt x="132609" y="134061"/>
                  </a:lnTo>
                  <a:lnTo>
                    <a:pt x="159570" y="109802"/>
                  </a:lnTo>
                  <a:lnTo>
                    <a:pt x="168750" y="87339"/>
                  </a:lnTo>
                  <a:lnTo>
                    <a:pt x="171198" y="74798"/>
                  </a:lnTo>
                  <a:lnTo>
                    <a:pt x="167679" y="54624"/>
                  </a:lnTo>
                  <a:lnTo>
                    <a:pt x="152544" y="30113"/>
                  </a:lnTo>
                  <a:lnTo>
                    <a:pt x="139891" y="17607"/>
                  </a:lnTo>
                  <a:lnTo>
                    <a:pt x="112923" y="76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158858" y="3672925"/>
              <a:ext cx="168457" cy="180308"/>
            </a:xfrm>
            <a:custGeom>
              <a:avLst/>
              <a:gdLst/>
              <a:ahLst/>
              <a:cxnLst/>
              <a:rect l="0" t="0" r="0" b="0"/>
              <a:pathLst>
                <a:path w="168457" h="180308">
                  <a:moveTo>
                    <a:pt x="0" y="64494"/>
                  </a:moveTo>
                  <a:lnTo>
                    <a:pt x="8334" y="101972"/>
                  </a:lnTo>
                  <a:lnTo>
                    <a:pt x="16306" y="151621"/>
                  </a:lnTo>
                  <a:lnTo>
                    <a:pt x="15551" y="150654"/>
                  </a:lnTo>
                  <a:lnTo>
                    <a:pt x="13877" y="146501"/>
                  </a:lnTo>
                  <a:lnTo>
                    <a:pt x="11190" y="97807"/>
                  </a:lnTo>
                  <a:lnTo>
                    <a:pt x="13779" y="38102"/>
                  </a:lnTo>
                  <a:lnTo>
                    <a:pt x="16205" y="25843"/>
                  </a:lnTo>
                  <a:lnTo>
                    <a:pt x="21332" y="16499"/>
                  </a:lnTo>
                  <a:lnTo>
                    <a:pt x="36387" y="2999"/>
                  </a:lnTo>
                  <a:lnTo>
                    <a:pt x="45315" y="100"/>
                  </a:lnTo>
                  <a:lnTo>
                    <a:pt x="64594" y="0"/>
                  </a:lnTo>
                  <a:lnTo>
                    <a:pt x="81741" y="6974"/>
                  </a:lnTo>
                  <a:lnTo>
                    <a:pt x="97161" y="19042"/>
                  </a:lnTo>
                  <a:lnTo>
                    <a:pt x="139113" y="75653"/>
                  </a:lnTo>
                  <a:lnTo>
                    <a:pt x="163358" y="138249"/>
                  </a:lnTo>
                  <a:lnTo>
                    <a:pt x="168456" y="1803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801097" y="3537377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3119" y="48931"/>
                  </a:lnTo>
                  <a:lnTo>
                    <a:pt x="11452" y="99896"/>
                  </a:lnTo>
                  <a:lnTo>
                    <a:pt x="21331" y="159451"/>
                  </a:lnTo>
                  <a:lnTo>
                    <a:pt x="28547" y="215311"/>
                  </a:lnTo>
                  <a:lnTo>
                    <a:pt x="36574" y="276108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653698" y="3674248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0"/>
                  </a:moveTo>
                  <a:lnTo>
                    <a:pt x="225652" y="5589"/>
                  </a:lnTo>
                  <a:lnTo>
                    <a:pt x="164242" y="16788"/>
                  </a:lnTo>
                  <a:lnTo>
                    <a:pt x="105839" y="20214"/>
                  </a:lnTo>
                  <a:lnTo>
                    <a:pt x="49242" y="208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916910" y="3474206"/>
              <a:ext cx="368498" cy="398822"/>
            </a:xfrm>
            <a:custGeom>
              <a:avLst/>
              <a:gdLst/>
              <a:ahLst/>
              <a:cxnLst/>
              <a:rect l="0" t="0" r="0" b="0"/>
              <a:pathLst>
                <a:path w="368498" h="398822">
                  <a:moveTo>
                    <a:pt x="0" y="0"/>
                  </a:moveTo>
                  <a:lnTo>
                    <a:pt x="8333" y="60384"/>
                  </a:lnTo>
                  <a:lnTo>
                    <a:pt x="15684" y="121632"/>
                  </a:lnTo>
                  <a:lnTo>
                    <a:pt x="28401" y="184337"/>
                  </a:lnTo>
                  <a:lnTo>
                    <a:pt x="37531" y="234513"/>
                  </a:lnTo>
                  <a:lnTo>
                    <a:pt x="44329" y="293981"/>
                  </a:lnTo>
                  <a:lnTo>
                    <a:pt x="47778" y="321342"/>
                  </a:lnTo>
                  <a:lnTo>
                    <a:pt x="45412" y="345200"/>
                  </a:lnTo>
                  <a:lnTo>
                    <a:pt x="44312" y="347116"/>
                  </a:lnTo>
                  <a:lnTo>
                    <a:pt x="42403" y="298770"/>
                  </a:lnTo>
                  <a:lnTo>
                    <a:pt x="48482" y="275506"/>
                  </a:lnTo>
                  <a:lnTo>
                    <a:pt x="71448" y="231976"/>
                  </a:lnTo>
                  <a:lnTo>
                    <a:pt x="80387" y="226010"/>
                  </a:lnTo>
                  <a:lnTo>
                    <a:pt x="102798" y="222502"/>
                  </a:lnTo>
                  <a:lnTo>
                    <a:pt x="122118" y="227961"/>
                  </a:lnTo>
                  <a:lnTo>
                    <a:pt x="130544" y="232693"/>
                  </a:lnTo>
                  <a:lnTo>
                    <a:pt x="175228" y="288763"/>
                  </a:lnTo>
                  <a:lnTo>
                    <a:pt x="183164" y="310443"/>
                  </a:lnTo>
                  <a:lnTo>
                    <a:pt x="188677" y="366832"/>
                  </a:lnTo>
                  <a:lnTo>
                    <a:pt x="191605" y="351756"/>
                  </a:lnTo>
                  <a:lnTo>
                    <a:pt x="212370" y="317747"/>
                  </a:lnTo>
                  <a:lnTo>
                    <a:pt x="226578" y="303828"/>
                  </a:lnTo>
                  <a:lnTo>
                    <a:pt x="283581" y="276565"/>
                  </a:lnTo>
                  <a:lnTo>
                    <a:pt x="335590" y="237108"/>
                  </a:lnTo>
                  <a:lnTo>
                    <a:pt x="347244" y="218855"/>
                  </a:lnTo>
                  <a:lnTo>
                    <a:pt x="348479" y="210245"/>
                  </a:lnTo>
                  <a:lnTo>
                    <a:pt x="343613" y="194438"/>
                  </a:lnTo>
                  <a:lnTo>
                    <a:pt x="330532" y="182733"/>
                  </a:lnTo>
                  <a:lnTo>
                    <a:pt x="322130" y="177974"/>
                  </a:lnTo>
                  <a:lnTo>
                    <a:pt x="303436" y="175806"/>
                  </a:lnTo>
                  <a:lnTo>
                    <a:pt x="282260" y="179912"/>
                  </a:lnTo>
                  <a:lnTo>
                    <a:pt x="222451" y="208107"/>
                  </a:lnTo>
                  <a:lnTo>
                    <a:pt x="206882" y="224683"/>
                  </a:lnTo>
                  <a:lnTo>
                    <a:pt x="197233" y="244918"/>
                  </a:lnTo>
                  <a:lnTo>
                    <a:pt x="192970" y="282618"/>
                  </a:lnTo>
                  <a:lnTo>
                    <a:pt x="199766" y="321085"/>
                  </a:lnTo>
                  <a:lnTo>
                    <a:pt x="210057" y="340016"/>
                  </a:lnTo>
                  <a:lnTo>
                    <a:pt x="258502" y="385701"/>
                  </a:lnTo>
                  <a:lnTo>
                    <a:pt x="279447" y="393691"/>
                  </a:lnTo>
                  <a:lnTo>
                    <a:pt x="331020" y="398821"/>
                  </a:lnTo>
                  <a:lnTo>
                    <a:pt x="349112" y="396402"/>
                  </a:lnTo>
                  <a:lnTo>
                    <a:pt x="368497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706547" y="3716362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727604" y="3568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803356" y="3710751"/>
              <a:ext cx="176933" cy="187738"/>
            </a:xfrm>
            <a:custGeom>
              <a:avLst/>
              <a:gdLst/>
              <a:ahLst/>
              <a:cxnLst/>
              <a:rect l="0" t="0" r="0" b="0"/>
              <a:pathLst>
                <a:path w="176933" h="187738">
                  <a:moveTo>
                    <a:pt x="19005" y="16139"/>
                  </a:moveTo>
                  <a:lnTo>
                    <a:pt x="24594" y="74756"/>
                  </a:lnTo>
                  <a:lnTo>
                    <a:pt x="29727" y="127760"/>
                  </a:lnTo>
                  <a:lnTo>
                    <a:pt x="35311" y="162296"/>
                  </a:lnTo>
                  <a:lnTo>
                    <a:pt x="32880" y="184043"/>
                  </a:lnTo>
                  <a:lnTo>
                    <a:pt x="30595" y="187737"/>
                  </a:lnTo>
                  <a:lnTo>
                    <a:pt x="27902" y="186690"/>
                  </a:lnTo>
                  <a:lnTo>
                    <a:pt x="24936" y="182482"/>
                  </a:lnTo>
                  <a:lnTo>
                    <a:pt x="8333" y="124150"/>
                  </a:lnTo>
                  <a:lnTo>
                    <a:pt x="0" y="74259"/>
                  </a:lnTo>
                  <a:lnTo>
                    <a:pt x="4145" y="38819"/>
                  </a:lnTo>
                  <a:lnTo>
                    <a:pt x="15910" y="19980"/>
                  </a:lnTo>
                  <a:lnTo>
                    <a:pt x="23961" y="11681"/>
                  </a:lnTo>
                  <a:lnTo>
                    <a:pt x="45384" y="2459"/>
                  </a:lnTo>
                  <a:lnTo>
                    <a:pt x="57648" y="0"/>
                  </a:lnTo>
                  <a:lnTo>
                    <a:pt x="68164" y="701"/>
                  </a:lnTo>
                  <a:lnTo>
                    <a:pt x="86087" y="7718"/>
                  </a:lnTo>
                  <a:lnTo>
                    <a:pt x="114921" y="30412"/>
                  </a:lnTo>
                  <a:lnTo>
                    <a:pt x="129094" y="52508"/>
                  </a:lnTo>
                  <a:lnTo>
                    <a:pt x="158848" y="110139"/>
                  </a:lnTo>
                  <a:lnTo>
                    <a:pt x="176932" y="1635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075238" y="3495263"/>
              <a:ext cx="10336" cy="400084"/>
            </a:xfrm>
            <a:custGeom>
              <a:avLst/>
              <a:gdLst/>
              <a:ahLst/>
              <a:cxnLst/>
              <a:rect l="0" t="0" r="0" b="0"/>
              <a:pathLst>
                <a:path w="10336" h="400084">
                  <a:moveTo>
                    <a:pt x="10335" y="0"/>
                  </a:moveTo>
                  <a:lnTo>
                    <a:pt x="3100" y="27556"/>
                  </a:lnTo>
                  <a:lnTo>
                    <a:pt x="457" y="90018"/>
                  </a:lnTo>
                  <a:lnTo>
                    <a:pt x="0" y="149115"/>
                  </a:lnTo>
                  <a:lnTo>
                    <a:pt x="2983" y="201720"/>
                  </a:lnTo>
                  <a:lnTo>
                    <a:pt x="8157" y="248892"/>
                  </a:lnTo>
                  <a:lnTo>
                    <a:pt x="9689" y="301083"/>
                  </a:lnTo>
                  <a:lnTo>
                    <a:pt x="10207" y="360641"/>
                  </a:lnTo>
                  <a:lnTo>
                    <a:pt x="10335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938174" y="3663719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02829" y="0"/>
                  </a:lnTo>
                  <a:lnTo>
                    <a:pt x="148225" y="3120"/>
                  </a:lnTo>
                  <a:lnTo>
                    <a:pt x="98121" y="8333"/>
                  </a:lnTo>
                  <a:lnTo>
                    <a:pt x="39270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117159" y="3681781"/>
              <a:ext cx="231566" cy="194844"/>
            </a:xfrm>
            <a:custGeom>
              <a:avLst/>
              <a:gdLst/>
              <a:ahLst/>
              <a:cxnLst/>
              <a:rect l="0" t="0" r="0" b="0"/>
              <a:pathLst>
                <a:path w="231566" h="194844">
                  <a:moveTo>
                    <a:pt x="0" y="97752"/>
                  </a:moveTo>
                  <a:lnTo>
                    <a:pt x="48931" y="97752"/>
                  </a:lnTo>
                  <a:lnTo>
                    <a:pt x="96776" y="100871"/>
                  </a:lnTo>
                  <a:lnTo>
                    <a:pt x="159757" y="106817"/>
                  </a:lnTo>
                  <a:lnTo>
                    <a:pt x="185647" y="101391"/>
                  </a:lnTo>
                  <a:lnTo>
                    <a:pt x="216833" y="85182"/>
                  </a:lnTo>
                  <a:lnTo>
                    <a:pt x="225274" y="78843"/>
                  </a:lnTo>
                  <a:lnTo>
                    <a:pt x="229732" y="69938"/>
                  </a:lnTo>
                  <a:lnTo>
                    <a:pt x="231565" y="47566"/>
                  </a:lnTo>
                  <a:lnTo>
                    <a:pt x="225361" y="28263"/>
                  </a:lnTo>
                  <a:lnTo>
                    <a:pt x="220430" y="19841"/>
                  </a:lnTo>
                  <a:lnTo>
                    <a:pt x="205593" y="7363"/>
                  </a:lnTo>
                  <a:lnTo>
                    <a:pt x="196724" y="2397"/>
                  </a:lnTo>
                  <a:lnTo>
                    <a:pt x="174390" y="0"/>
                  </a:lnTo>
                  <a:lnTo>
                    <a:pt x="150036" y="4004"/>
                  </a:lnTo>
                  <a:lnTo>
                    <a:pt x="117765" y="19412"/>
                  </a:lnTo>
                  <a:lnTo>
                    <a:pt x="100693" y="32128"/>
                  </a:lnTo>
                  <a:lnTo>
                    <a:pt x="83517" y="58031"/>
                  </a:lnTo>
                  <a:lnTo>
                    <a:pt x="76608" y="99111"/>
                  </a:lnTo>
                  <a:lnTo>
                    <a:pt x="82679" y="148583"/>
                  </a:lnTo>
                  <a:lnTo>
                    <a:pt x="88608" y="170646"/>
                  </a:lnTo>
                  <a:lnTo>
                    <a:pt x="95337" y="179103"/>
                  </a:lnTo>
                  <a:lnTo>
                    <a:pt x="115291" y="191620"/>
                  </a:lnTo>
                  <a:lnTo>
                    <a:pt x="139758" y="194843"/>
                  </a:lnTo>
                  <a:lnTo>
                    <a:pt x="188004" y="187380"/>
                  </a:lnTo>
                  <a:lnTo>
                    <a:pt x="200540" y="181261"/>
                  </a:lnTo>
                  <a:lnTo>
                    <a:pt x="210570" y="1714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415418" y="3663719"/>
              <a:ext cx="91296" cy="198876"/>
            </a:xfrm>
            <a:custGeom>
              <a:avLst/>
              <a:gdLst/>
              <a:ahLst/>
              <a:cxnLst/>
              <a:rect l="0" t="0" r="0" b="0"/>
              <a:pathLst>
                <a:path w="91296" h="198876">
                  <a:moveTo>
                    <a:pt x="7067" y="94757"/>
                  </a:moveTo>
                  <a:lnTo>
                    <a:pt x="21721" y="156849"/>
                  </a:lnTo>
                  <a:lnTo>
                    <a:pt x="32925" y="198875"/>
                  </a:lnTo>
                  <a:lnTo>
                    <a:pt x="13936" y="143082"/>
                  </a:lnTo>
                  <a:lnTo>
                    <a:pt x="4271" y="117404"/>
                  </a:lnTo>
                  <a:lnTo>
                    <a:pt x="0" y="77810"/>
                  </a:lnTo>
                  <a:lnTo>
                    <a:pt x="3146" y="54470"/>
                  </a:lnTo>
                  <a:lnTo>
                    <a:pt x="11564" y="35517"/>
                  </a:lnTo>
                  <a:lnTo>
                    <a:pt x="17084" y="27188"/>
                  </a:lnTo>
                  <a:lnTo>
                    <a:pt x="25444" y="21635"/>
                  </a:lnTo>
                  <a:lnTo>
                    <a:pt x="66243" y="9603"/>
                  </a:lnTo>
                  <a:lnTo>
                    <a:pt x="9129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580413" y="3702627"/>
              <a:ext cx="147399" cy="174742"/>
            </a:xfrm>
            <a:custGeom>
              <a:avLst/>
              <a:gdLst/>
              <a:ahLst/>
              <a:cxnLst/>
              <a:rect l="0" t="0" r="0" b="0"/>
              <a:pathLst>
                <a:path w="147399" h="174742">
                  <a:moveTo>
                    <a:pt x="0" y="55849"/>
                  </a:moveTo>
                  <a:lnTo>
                    <a:pt x="17980" y="71490"/>
                  </a:lnTo>
                  <a:lnTo>
                    <a:pt x="34898" y="79568"/>
                  </a:lnTo>
                  <a:lnTo>
                    <a:pt x="75330" y="85103"/>
                  </a:lnTo>
                  <a:lnTo>
                    <a:pt x="113177" y="81154"/>
                  </a:lnTo>
                  <a:lnTo>
                    <a:pt x="132579" y="72555"/>
                  </a:lnTo>
                  <a:lnTo>
                    <a:pt x="141028" y="66986"/>
                  </a:lnTo>
                  <a:lnTo>
                    <a:pt x="145492" y="59764"/>
                  </a:lnTo>
                  <a:lnTo>
                    <a:pt x="147331" y="42381"/>
                  </a:lnTo>
                  <a:lnTo>
                    <a:pt x="141130" y="26076"/>
                  </a:lnTo>
                  <a:lnTo>
                    <a:pt x="136200" y="18453"/>
                  </a:lnTo>
                  <a:lnTo>
                    <a:pt x="121364" y="6863"/>
                  </a:lnTo>
                  <a:lnTo>
                    <a:pt x="112495" y="2135"/>
                  </a:lnTo>
                  <a:lnTo>
                    <a:pt x="90162" y="0"/>
                  </a:lnTo>
                  <a:lnTo>
                    <a:pt x="43285" y="8162"/>
                  </a:lnTo>
                  <a:lnTo>
                    <a:pt x="24697" y="20617"/>
                  </a:lnTo>
                  <a:lnTo>
                    <a:pt x="16465" y="28851"/>
                  </a:lnTo>
                  <a:lnTo>
                    <a:pt x="7317" y="50479"/>
                  </a:lnTo>
                  <a:lnTo>
                    <a:pt x="4422" y="74519"/>
                  </a:lnTo>
                  <a:lnTo>
                    <a:pt x="7034" y="96902"/>
                  </a:lnTo>
                  <a:lnTo>
                    <a:pt x="20671" y="129234"/>
                  </a:lnTo>
                  <a:lnTo>
                    <a:pt x="45119" y="155451"/>
                  </a:lnTo>
                  <a:lnTo>
                    <a:pt x="80179" y="172448"/>
                  </a:lnTo>
                  <a:lnTo>
                    <a:pt x="103486" y="174741"/>
                  </a:lnTo>
                  <a:lnTo>
                    <a:pt x="147398" y="1716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843670" y="3688069"/>
              <a:ext cx="168886" cy="198821"/>
            </a:xfrm>
            <a:custGeom>
              <a:avLst/>
              <a:gdLst/>
              <a:ahLst/>
              <a:cxnLst/>
              <a:rect l="0" t="0" r="0" b="0"/>
              <a:pathLst>
                <a:path w="168886" h="198821">
                  <a:moveTo>
                    <a:pt x="126297" y="7236"/>
                  </a:moveTo>
                  <a:lnTo>
                    <a:pt x="98741" y="0"/>
                  </a:lnTo>
                  <a:lnTo>
                    <a:pt x="45638" y="477"/>
                  </a:lnTo>
                  <a:lnTo>
                    <a:pt x="23768" y="6572"/>
                  </a:lnTo>
                  <a:lnTo>
                    <a:pt x="6250" y="17079"/>
                  </a:lnTo>
                  <a:lnTo>
                    <a:pt x="1812" y="24326"/>
                  </a:lnTo>
                  <a:lnTo>
                    <a:pt x="0" y="41738"/>
                  </a:lnTo>
                  <a:lnTo>
                    <a:pt x="3495" y="48954"/>
                  </a:lnTo>
                  <a:lnTo>
                    <a:pt x="16737" y="60092"/>
                  </a:lnTo>
                  <a:lnTo>
                    <a:pt x="74204" y="84155"/>
                  </a:lnTo>
                  <a:lnTo>
                    <a:pt x="131583" y="113407"/>
                  </a:lnTo>
                  <a:lnTo>
                    <a:pt x="163866" y="140772"/>
                  </a:lnTo>
                  <a:lnTo>
                    <a:pt x="167721" y="150072"/>
                  </a:lnTo>
                  <a:lnTo>
                    <a:pt x="168885" y="172884"/>
                  </a:lnTo>
                  <a:lnTo>
                    <a:pt x="164048" y="182009"/>
                  </a:lnTo>
                  <a:lnTo>
                    <a:pt x="146194" y="195267"/>
                  </a:lnTo>
                  <a:lnTo>
                    <a:pt x="122663" y="198820"/>
                  </a:lnTo>
                  <a:lnTo>
                    <a:pt x="96606" y="195329"/>
                  </a:lnTo>
                  <a:lnTo>
                    <a:pt x="60308" y="181380"/>
                  </a:lnTo>
                  <a:lnTo>
                    <a:pt x="42069" y="1651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180537" y="3505792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5589" y="62092"/>
                  </a:lnTo>
                  <a:lnTo>
                    <a:pt x="9065" y="111204"/>
                  </a:lnTo>
                  <a:lnTo>
                    <a:pt x="10095" y="170209"/>
                  </a:lnTo>
                  <a:lnTo>
                    <a:pt x="17678" y="230153"/>
                  </a:lnTo>
                  <a:lnTo>
                    <a:pt x="23509" y="292774"/>
                  </a:lnTo>
                  <a:lnTo>
                    <a:pt x="32312" y="330073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938382" y="3621605"/>
              <a:ext cx="410612" cy="1"/>
            </a:xfrm>
            <a:custGeom>
              <a:avLst/>
              <a:gdLst/>
              <a:ahLst/>
              <a:cxnLst/>
              <a:rect l="0" t="0" r="0" b="0"/>
              <a:pathLst>
                <a:path w="410612" h="1">
                  <a:moveTo>
                    <a:pt x="410611" y="0"/>
                  </a:moveTo>
                  <a:lnTo>
                    <a:pt x="358561" y="0"/>
                  </a:lnTo>
                  <a:lnTo>
                    <a:pt x="308621" y="0"/>
                  </a:lnTo>
                  <a:lnTo>
                    <a:pt x="249825" y="0"/>
                  </a:lnTo>
                  <a:lnTo>
                    <a:pt x="190485" y="0"/>
                  </a:lnTo>
                  <a:lnTo>
                    <a:pt x="132219" y="0"/>
                  </a:lnTo>
                  <a:lnTo>
                    <a:pt x="83499" y="0"/>
                  </a:lnTo>
                  <a:lnTo>
                    <a:pt x="2255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3863958" y="2288314"/>
            <a:ext cx="1204989" cy="457848"/>
            <a:chOff x="3863958" y="2288314"/>
            <a:chExt cx="1204989" cy="457848"/>
          </a:xfrm>
        </p:grpSpPr>
        <p:sp>
          <p:nvSpPr>
            <p:cNvPr id="103" name="Freeform 102"/>
            <p:cNvSpPr/>
            <p:nvPr/>
          </p:nvSpPr>
          <p:spPr>
            <a:xfrm>
              <a:off x="3902387" y="2288314"/>
              <a:ext cx="263214" cy="457848"/>
            </a:xfrm>
            <a:custGeom>
              <a:avLst/>
              <a:gdLst/>
              <a:ahLst/>
              <a:cxnLst/>
              <a:rect l="0" t="0" r="0" b="0"/>
              <a:pathLst>
                <a:path w="263214" h="457848">
                  <a:moveTo>
                    <a:pt x="0" y="447318"/>
                  </a:moveTo>
                  <a:lnTo>
                    <a:pt x="3120" y="390054"/>
                  </a:lnTo>
                  <a:lnTo>
                    <a:pt x="8333" y="340664"/>
                  </a:lnTo>
                  <a:lnTo>
                    <a:pt x="9878" y="288985"/>
                  </a:lnTo>
                  <a:lnTo>
                    <a:pt x="10336" y="236628"/>
                  </a:lnTo>
                  <a:lnTo>
                    <a:pt x="10471" y="187190"/>
                  </a:lnTo>
                  <a:lnTo>
                    <a:pt x="10512" y="139786"/>
                  </a:lnTo>
                  <a:lnTo>
                    <a:pt x="16115" y="76955"/>
                  </a:lnTo>
                  <a:lnTo>
                    <a:pt x="31859" y="16791"/>
                  </a:lnTo>
                  <a:lnTo>
                    <a:pt x="35278" y="5882"/>
                  </a:lnTo>
                  <a:lnTo>
                    <a:pt x="41066" y="949"/>
                  </a:lnTo>
                  <a:lnTo>
                    <a:pt x="48435" y="0"/>
                  </a:lnTo>
                  <a:lnTo>
                    <a:pt x="56856" y="1707"/>
                  </a:lnTo>
                  <a:lnTo>
                    <a:pt x="72453" y="16082"/>
                  </a:lnTo>
                  <a:lnTo>
                    <a:pt x="91268" y="50483"/>
                  </a:lnTo>
                  <a:lnTo>
                    <a:pt x="111845" y="109447"/>
                  </a:lnTo>
                  <a:lnTo>
                    <a:pt x="132491" y="158570"/>
                  </a:lnTo>
                  <a:lnTo>
                    <a:pt x="158493" y="212727"/>
                  </a:lnTo>
                  <a:lnTo>
                    <a:pt x="178597" y="267943"/>
                  </a:lnTo>
                  <a:lnTo>
                    <a:pt x="197651" y="322095"/>
                  </a:lnTo>
                  <a:lnTo>
                    <a:pt x="223138" y="382677"/>
                  </a:lnTo>
                  <a:lnTo>
                    <a:pt x="245081" y="433477"/>
                  </a:lnTo>
                  <a:lnTo>
                    <a:pt x="263213" y="4578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863958" y="2514093"/>
              <a:ext cx="200043" cy="14655"/>
            </a:xfrm>
            <a:custGeom>
              <a:avLst/>
              <a:gdLst/>
              <a:ahLst/>
              <a:cxnLst/>
              <a:rect l="0" t="0" r="0" b="0"/>
              <a:pathLst>
                <a:path w="200043" h="14655">
                  <a:moveTo>
                    <a:pt x="200042" y="14654"/>
                  </a:moveTo>
                  <a:lnTo>
                    <a:pt x="150489" y="0"/>
                  </a:lnTo>
                  <a:lnTo>
                    <a:pt x="111140" y="1084"/>
                  </a:lnTo>
                  <a:lnTo>
                    <a:pt x="55922" y="10760"/>
                  </a:lnTo>
                  <a:lnTo>
                    <a:pt x="0" y="146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294925" y="2301376"/>
              <a:ext cx="314784" cy="374386"/>
            </a:xfrm>
            <a:custGeom>
              <a:avLst/>
              <a:gdLst/>
              <a:ahLst/>
              <a:cxnLst/>
              <a:rect l="0" t="0" r="0" b="0"/>
              <a:pathLst>
                <a:path w="314784" h="374386">
                  <a:moveTo>
                    <a:pt x="52028" y="370756"/>
                  </a:moveTo>
                  <a:lnTo>
                    <a:pt x="48909" y="318706"/>
                  </a:lnTo>
                  <a:lnTo>
                    <a:pt x="40575" y="265647"/>
                  </a:lnTo>
                  <a:lnTo>
                    <a:pt x="30697" y="212881"/>
                  </a:lnTo>
                  <a:lnTo>
                    <a:pt x="20361" y="160202"/>
                  </a:lnTo>
                  <a:lnTo>
                    <a:pt x="9890" y="110668"/>
                  </a:lnTo>
                  <a:lnTo>
                    <a:pt x="1461" y="52009"/>
                  </a:lnTo>
                  <a:lnTo>
                    <a:pt x="0" y="9461"/>
                  </a:lnTo>
                  <a:lnTo>
                    <a:pt x="3305" y="2381"/>
                  </a:lnTo>
                  <a:lnTo>
                    <a:pt x="9018" y="0"/>
                  </a:lnTo>
                  <a:lnTo>
                    <a:pt x="16335" y="753"/>
                  </a:lnTo>
                  <a:lnTo>
                    <a:pt x="22384" y="4765"/>
                  </a:lnTo>
                  <a:lnTo>
                    <a:pt x="32224" y="18580"/>
                  </a:lnTo>
                  <a:lnTo>
                    <a:pt x="60928" y="82056"/>
                  </a:lnTo>
                  <a:lnTo>
                    <a:pt x="95737" y="140204"/>
                  </a:lnTo>
                  <a:lnTo>
                    <a:pt x="120887" y="198266"/>
                  </a:lnTo>
                  <a:lnTo>
                    <a:pt x="148470" y="247638"/>
                  </a:lnTo>
                  <a:lnTo>
                    <a:pt x="189231" y="306836"/>
                  </a:lnTo>
                  <a:lnTo>
                    <a:pt x="231078" y="358000"/>
                  </a:lnTo>
                  <a:lnTo>
                    <a:pt x="255218" y="370936"/>
                  </a:lnTo>
                  <a:lnTo>
                    <a:pt x="268206" y="374385"/>
                  </a:lnTo>
                  <a:lnTo>
                    <a:pt x="279205" y="373176"/>
                  </a:lnTo>
                  <a:lnTo>
                    <a:pt x="297665" y="362473"/>
                  </a:lnTo>
                  <a:lnTo>
                    <a:pt x="303523" y="352366"/>
                  </a:lnTo>
                  <a:lnTo>
                    <a:pt x="312926" y="297237"/>
                  </a:lnTo>
                  <a:lnTo>
                    <a:pt x="314783" y="235351"/>
                  </a:lnTo>
                  <a:lnTo>
                    <a:pt x="309516" y="184147"/>
                  </a:lnTo>
                  <a:lnTo>
                    <a:pt x="304491" y="122849"/>
                  </a:lnTo>
                  <a:lnTo>
                    <a:pt x="296566" y="65680"/>
                  </a:lnTo>
                  <a:lnTo>
                    <a:pt x="294184" y="127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751035" y="2295619"/>
              <a:ext cx="317912" cy="397425"/>
            </a:xfrm>
            <a:custGeom>
              <a:avLst/>
              <a:gdLst/>
              <a:ahLst/>
              <a:cxnLst/>
              <a:rect l="0" t="0" r="0" b="0"/>
              <a:pathLst>
                <a:path w="317912" h="397425">
                  <a:moveTo>
                    <a:pt x="67858" y="361642"/>
                  </a:moveTo>
                  <a:lnTo>
                    <a:pt x="53204" y="306501"/>
                  </a:lnTo>
                  <a:lnTo>
                    <a:pt x="46896" y="249538"/>
                  </a:lnTo>
                  <a:lnTo>
                    <a:pt x="35598" y="193225"/>
                  </a:lnTo>
                  <a:lnTo>
                    <a:pt x="22101" y="137042"/>
                  </a:lnTo>
                  <a:lnTo>
                    <a:pt x="8170" y="80883"/>
                  </a:lnTo>
                  <a:lnTo>
                    <a:pt x="0" y="39938"/>
                  </a:lnTo>
                  <a:lnTo>
                    <a:pt x="1824" y="16281"/>
                  </a:lnTo>
                  <a:lnTo>
                    <a:pt x="8627" y="8569"/>
                  </a:lnTo>
                  <a:lnTo>
                    <a:pt x="31785" y="0"/>
                  </a:lnTo>
                  <a:lnTo>
                    <a:pt x="66528" y="765"/>
                  </a:lnTo>
                  <a:lnTo>
                    <a:pt x="120325" y="14743"/>
                  </a:lnTo>
                  <a:lnTo>
                    <a:pt x="162580" y="33935"/>
                  </a:lnTo>
                  <a:lnTo>
                    <a:pt x="218372" y="75465"/>
                  </a:lnTo>
                  <a:lnTo>
                    <a:pt x="266435" y="110661"/>
                  </a:lnTo>
                  <a:lnTo>
                    <a:pt x="282067" y="133891"/>
                  </a:lnTo>
                  <a:lnTo>
                    <a:pt x="307222" y="186932"/>
                  </a:lnTo>
                  <a:lnTo>
                    <a:pt x="317911" y="242470"/>
                  </a:lnTo>
                  <a:lnTo>
                    <a:pt x="316902" y="298500"/>
                  </a:lnTo>
                  <a:lnTo>
                    <a:pt x="310736" y="324220"/>
                  </a:lnTo>
                  <a:lnTo>
                    <a:pt x="300196" y="343450"/>
                  </a:lnTo>
                  <a:lnTo>
                    <a:pt x="275519" y="367430"/>
                  </a:lnTo>
                  <a:lnTo>
                    <a:pt x="217069" y="392141"/>
                  </a:lnTo>
                  <a:lnTo>
                    <a:pt x="195005" y="397424"/>
                  </a:lnTo>
                  <a:lnTo>
                    <a:pt x="136074" y="388422"/>
                  </a:lnTo>
                  <a:lnTo>
                    <a:pt x="81506" y="374254"/>
                  </a:lnTo>
                  <a:lnTo>
                    <a:pt x="35025" y="356378"/>
                  </a:lnTo>
                  <a:lnTo>
                    <a:pt x="15215" y="3511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916186" y="305958"/>
            <a:ext cx="1126550" cy="599136"/>
            <a:chOff x="1916186" y="305958"/>
            <a:chExt cx="1126550" cy="599136"/>
          </a:xfrm>
        </p:grpSpPr>
        <p:sp>
          <p:nvSpPr>
            <p:cNvPr id="2" name="Freeform 1"/>
            <p:cNvSpPr/>
            <p:nvPr/>
          </p:nvSpPr>
          <p:spPr>
            <a:xfrm>
              <a:off x="2150008" y="379025"/>
              <a:ext cx="29392" cy="473784"/>
            </a:xfrm>
            <a:custGeom>
              <a:avLst/>
              <a:gdLst/>
              <a:ahLst/>
              <a:cxnLst/>
              <a:rect l="0" t="0" r="0" b="0"/>
              <a:pathLst>
                <a:path w="29392" h="473784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9" y="150440"/>
                  </a:lnTo>
                  <a:lnTo>
                    <a:pt x="7938" y="200293"/>
                  </a:lnTo>
                  <a:lnTo>
                    <a:pt x="15491" y="254164"/>
                  </a:lnTo>
                  <a:lnTo>
                    <a:pt x="19033" y="305375"/>
                  </a:lnTo>
                  <a:lnTo>
                    <a:pt x="26998" y="362138"/>
                  </a:lnTo>
                  <a:lnTo>
                    <a:pt x="28682" y="411847"/>
                  </a:lnTo>
                  <a:lnTo>
                    <a:pt x="29391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16186" y="305958"/>
              <a:ext cx="618171" cy="599136"/>
            </a:xfrm>
            <a:custGeom>
              <a:avLst/>
              <a:gdLst/>
              <a:ahLst/>
              <a:cxnLst/>
              <a:rect l="0" t="0" r="0" b="0"/>
              <a:pathLst>
                <a:path w="618171" h="599136">
                  <a:moveTo>
                    <a:pt x="0" y="104653"/>
                  </a:moveTo>
                  <a:lnTo>
                    <a:pt x="9575" y="80606"/>
                  </a:lnTo>
                  <a:lnTo>
                    <a:pt x="27534" y="59183"/>
                  </a:lnTo>
                  <a:lnTo>
                    <a:pt x="55732" y="39188"/>
                  </a:lnTo>
                  <a:lnTo>
                    <a:pt x="106588" y="21358"/>
                  </a:lnTo>
                  <a:lnTo>
                    <a:pt x="161695" y="6571"/>
                  </a:lnTo>
                  <a:lnTo>
                    <a:pt x="209217" y="1502"/>
                  </a:lnTo>
                  <a:lnTo>
                    <a:pt x="260342" y="0"/>
                  </a:lnTo>
                  <a:lnTo>
                    <a:pt x="312535" y="5145"/>
                  </a:lnTo>
                  <a:lnTo>
                    <a:pt x="374167" y="24599"/>
                  </a:lnTo>
                  <a:lnTo>
                    <a:pt x="425163" y="44039"/>
                  </a:lnTo>
                  <a:lnTo>
                    <a:pt x="458459" y="70063"/>
                  </a:lnTo>
                  <a:lnTo>
                    <a:pt x="474832" y="101943"/>
                  </a:lnTo>
                  <a:lnTo>
                    <a:pt x="475913" y="146614"/>
                  </a:lnTo>
                  <a:lnTo>
                    <a:pt x="468490" y="170485"/>
                  </a:lnTo>
                  <a:lnTo>
                    <a:pt x="444661" y="204874"/>
                  </a:lnTo>
                  <a:lnTo>
                    <a:pt x="385790" y="254301"/>
                  </a:lnTo>
                  <a:lnTo>
                    <a:pt x="326053" y="279709"/>
                  </a:lnTo>
                  <a:lnTo>
                    <a:pt x="305180" y="286961"/>
                  </a:lnTo>
                  <a:lnTo>
                    <a:pt x="300549" y="287023"/>
                  </a:lnTo>
                  <a:lnTo>
                    <a:pt x="299802" y="284724"/>
                  </a:lnTo>
                  <a:lnTo>
                    <a:pt x="301644" y="280853"/>
                  </a:lnTo>
                  <a:lnTo>
                    <a:pt x="316168" y="273431"/>
                  </a:lnTo>
                  <a:lnTo>
                    <a:pt x="350653" y="265795"/>
                  </a:lnTo>
                  <a:lnTo>
                    <a:pt x="387387" y="266653"/>
                  </a:lnTo>
                  <a:lnTo>
                    <a:pt x="449147" y="280664"/>
                  </a:lnTo>
                  <a:lnTo>
                    <a:pt x="510486" y="303335"/>
                  </a:lnTo>
                  <a:lnTo>
                    <a:pt x="573003" y="343488"/>
                  </a:lnTo>
                  <a:lnTo>
                    <a:pt x="601960" y="379818"/>
                  </a:lnTo>
                  <a:lnTo>
                    <a:pt x="614966" y="411571"/>
                  </a:lnTo>
                  <a:lnTo>
                    <a:pt x="618170" y="448926"/>
                  </a:lnTo>
                  <a:lnTo>
                    <a:pt x="611061" y="482740"/>
                  </a:lnTo>
                  <a:lnTo>
                    <a:pt x="600696" y="504319"/>
                  </a:lnTo>
                  <a:lnTo>
                    <a:pt x="576117" y="530609"/>
                  </a:lnTo>
                  <a:lnTo>
                    <a:pt x="515638" y="574732"/>
                  </a:lnTo>
                  <a:lnTo>
                    <a:pt x="478645" y="590336"/>
                  </a:lnTo>
                  <a:lnTo>
                    <a:pt x="424224" y="597684"/>
                  </a:lnTo>
                  <a:lnTo>
                    <a:pt x="362174" y="599135"/>
                  </a:lnTo>
                  <a:lnTo>
                    <a:pt x="309692" y="596267"/>
                  </a:lnTo>
                  <a:lnTo>
                    <a:pt x="255626" y="584817"/>
                  </a:lnTo>
                  <a:lnTo>
                    <a:pt x="200429" y="567823"/>
                  </a:lnTo>
                  <a:lnTo>
                    <a:pt x="146263" y="549962"/>
                  </a:lnTo>
                  <a:lnTo>
                    <a:pt x="136871" y="5468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42694" y="505367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40900" y="7236"/>
                  </a:lnTo>
                  <a:lnTo>
                    <a:pt x="84677" y="9878"/>
                  </a:lnTo>
                  <a:lnTo>
                    <a:pt x="28165" y="1040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74279" y="610652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09840" y="9065"/>
                  </a:lnTo>
                  <a:lnTo>
                    <a:pt x="55666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448134" y="119294"/>
            <a:ext cx="2142499" cy="966918"/>
            <a:chOff x="3448134" y="119294"/>
            <a:chExt cx="2142499" cy="966918"/>
          </a:xfrm>
        </p:grpSpPr>
        <p:sp>
          <p:nvSpPr>
            <p:cNvPr id="7" name="Freeform 6"/>
            <p:cNvSpPr/>
            <p:nvPr/>
          </p:nvSpPr>
          <p:spPr>
            <a:xfrm>
              <a:off x="3448134" y="468650"/>
              <a:ext cx="232576" cy="617562"/>
            </a:xfrm>
            <a:custGeom>
              <a:avLst/>
              <a:gdLst/>
              <a:ahLst/>
              <a:cxnLst/>
              <a:rect l="0" t="0" r="0" b="0"/>
              <a:pathLst>
                <a:path w="232576" h="617562">
                  <a:moveTo>
                    <a:pt x="5213" y="163059"/>
                  </a:moveTo>
                  <a:lnTo>
                    <a:pt x="5213" y="212322"/>
                  </a:lnTo>
                  <a:lnTo>
                    <a:pt x="5213" y="262404"/>
                  </a:lnTo>
                  <a:lnTo>
                    <a:pt x="6383" y="315457"/>
                  </a:lnTo>
                  <a:lnTo>
                    <a:pt x="11278" y="371601"/>
                  </a:lnTo>
                  <a:lnTo>
                    <a:pt x="9877" y="423791"/>
                  </a:lnTo>
                  <a:lnTo>
                    <a:pt x="14583" y="479074"/>
                  </a:lnTo>
                  <a:lnTo>
                    <a:pt x="15398" y="529135"/>
                  </a:lnTo>
                  <a:lnTo>
                    <a:pt x="14504" y="588877"/>
                  </a:lnTo>
                  <a:lnTo>
                    <a:pt x="9655" y="617561"/>
                  </a:lnTo>
                  <a:lnTo>
                    <a:pt x="10514" y="616969"/>
                  </a:lnTo>
                  <a:lnTo>
                    <a:pt x="12256" y="613064"/>
                  </a:lnTo>
                  <a:lnTo>
                    <a:pt x="13883" y="564771"/>
                  </a:lnTo>
                  <a:lnTo>
                    <a:pt x="8302" y="514752"/>
                  </a:lnTo>
                  <a:lnTo>
                    <a:pt x="6128" y="457168"/>
                  </a:lnTo>
                  <a:lnTo>
                    <a:pt x="5484" y="403711"/>
                  </a:lnTo>
                  <a:lnTo>
                    <a:pt x="5293" y="356546"/>
                  </a:lnTo>
                  <a:lnTo>
                    <a:pt x="5236" y="306047"/>
                  </a:lnTo>
                  <a:lnTo>
                    <a:pt x="5220" y="254039"/>
                  </a:lnTo>
                  <a:lnTo>
                    <a:pt x="4045" y="202754"/>
                  </a:lnTo>
                  <a:lnTo>
                    <a:pt x="0" y="142911"/>
                  </a:lnTo>
                  <a:lnTo>
                    <a:pt x="4183" y="86030"/>
                  </a:lnTo>
                  <a:lnTo>
                    <a:pt x="16086" y="43790"/>
                  </a:lnTo>
                  <a:lnTo>
                    <a:pt x="34431" y="12817"/>
                  </a:lnTo>
                  <a:lnTo>
                    <a:pt x="43409" y="6745"/>
                  </a:lnTo>
                  <a:lnTo>
                    <a:pt x="65863" y="0"/>
                  </a:lnTo>
                  <a:lnTo>
                    <a:pt x="104811" y="1792"/>
                  </a:lnTo>
                  <a:lnTo>
                    <a:pt x="145988" y="15321"/>
                  </a:lnTo>
                  <a:lnTo>
                    <a:pt x="167605" y="30717"/>
                  </a:lnTo>
                  <a:lnTo>
                    <a:pt x="215250" y="89757"/>
                  </a:lnTo>
                  <a:lnTo>
                    <a:pt x="222447" y="100153"/>
                  </a:lnTo>
                  <a:lnTo>
                    <a:pt x="232575" y="142731"/>
                  </a:lnTo>
                  <a:lnTo>
                    <a:pt x="229987" y="186802"/>
                  </a:lnTo>
                  <a:lnTo>
                    <a:pt x="221706" y="209097"/>
                  </a:lnTo>
                  <a:lnTo>
                    <a:pt x="197326" y="242473"/>
                  </a:lnTo>
                  <a:lnTo>
                    <a:pt x="177553" y="254116"/>
                  </a:lnTo>
                  <a:lnTo>
                    <a:pt x="140115" y="264129"/>
                  </a:lnTo>
                  <a:lnTo>
                    <a:pt x="82379" y="275025"/>
                  </a:lnTo>
                  <a:lnTo>
                    <a:pt x="57855" y="2788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913145" y="189512"/>
              <a:ext cx="192970" cy="642240"/>
            </a:xfrm>
            <a:custGeom>
              <a:avLst/>
              <a:gdLst/>
              <a:ahLst/>
              <a:cxnLst/>
              <a:rect l="0" t="0" r="0" b="0"/>
              <a:pathLst>
                <a:path w="192970" h="642240">
                  <a:moveTo>
                    <a:pt x="182440" y="0"/>
                  </a:moveTo>
                  <a:lnTo>
                    <a:pt x="132942" y="55088"/>
                  </a:lnTo>
                  <a:lnTo>
                    <a:pt x="98164" y="108727"/>
                  </a:lnTo>
                  <a:lnTo>
                    <a:pt x="56094" y="170030"/>
                  </a:lnTo>
                  <a:lnTo>
                    <a:pt x="38159" y="203628"/>
                  </a:lnTo>
                  <a:lnTo>
                    <a:pt x="21619" y="256902"/>
                  </a:lnTo>
                  <a:lnTo>
                    <a:pt x="10657" y="304107"/>
                  </a:lnTo>
                  <a:lnTo>
                    <a:pt x="0" y="355138"/>
                  </a:lnTo>
                  <a:lnTo>
                    <a:pt x="2730" y="416378"/>
                  </a:lnTo>
                  <a:lnTo>
                    <a:pt x="14534" y="473535"/>
                  </a:lnTo>
                  <a:lnTo>
                    <a:pt x="33720" y="529886"/>
                  </a:lnTo>
                  <a:lnTo>
                    <a:pt x="75248" y="585546"/>
                  </a:lnTo>
                  <a:lnTo>
                    <a:pt x="110444" y="616872"/>
                  </a:lnTo>
                  <a:lnTo>
                    <a:pt x="140831" y="632903"/>
                  </a:lnTo>
                  <a:lnTo>
                    <a:pt x="192969" y="642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79941" y="347440"/>
              <a:ext cx="20930" cy="410612"/>
            </a:xfrm>
            <a:custGeom>
              <a:avLst/>
              <a:gdLst/>
              <a:ahLst/>
              <a:cxnLst/>
              <a:rect l="0" t="0" r="0" b="0"/>
              <a:pathLst>
                <a:path w="20930" h="410612">
                  <a:moveTo>
                    <a:pt x="10401" y="0"/>
                  </a:moveTo>
                  <a:lnTo>
                    <a:pt x="2067" y="37478"/>
                  </a:lnTo>
                  <a:lnTo>
                    <a:pt x="306" y="94491"/>
                  </a:lnTo>
                  <a:lnTo>
                    <a:pt x="0" y="144850"/>
                  </a:lnTo>
                  <a:lnTo>
                    <a:pt x="7133" y="199798"/>
                  </a:lnTo>
                  <a:lnTo>
                    <a:pt x="9755" y="261431"/>
                  </a:lnTo>
                  <a:lnTo>
                    <a:pt x="10273" y="324602"/>
                  </a:lnTo>
                  <a:lnTo>
                    <a:pt x="18717" y="384814"/>
                  </a:lnTo>
                  <a:lnTo>
                    <a:pt x="20929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11482" y="484310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58617"/>
                  </a:lnTo>
                  <a:lnTo>
                    <a:pt x="7235" y="112791"/>
                  </a:lnTo>
                  <a:lnTo>
                    <a:pt x="9877" y="162313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06197" y="579067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6425" y="0"/>
                  </a:lnTo>
                  <a:lnTo>
                    <a:pt x="95889" y="0"/>
                  </a:lnTo>
                  <a:lnTo>
                    <a:pt x="38351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01036" y="526424"/>
              <a:ext cx="136871" cy="191861"/>
            </a:xfrm>
            <a:custGeom>
              <a:avLst/>
              <a:gdLst/>
              <a:ahLst/>
              <a:cxnLst/>
              <a:rect l="0" t="0" r="0" b="0"/>
              <a:pathLst>
                <a:path w="136871" h="191861">
                  <a:moveTo>
                    <a:pt x="0" y="42114"/>
                  </a:moveTo>
                  <a:lnTo>
                    <a:pt x="3120" y="84806"/>
                  </a:lnTo>
                  <a:lnTo>
                    <a:pt x="21331" y="147450"/>
                  </a:lnTo>
                  <a:lnTo>
                    <a:pt x="36301" y="191860"/>
                  </a:lnTo>
                  <a:lnTo>
                    <a:pt x="23631" y="132759"/>
                  </a:lnTo>
                  <a:lnTo>
                    <a:pt x="21565" y="79907"/>
                  </a:lnTo>
                  <a:lnTo>
                    <a:pt x="27522" y="58521"/>
                  </a:lnTo>
                  <a:lnTo>
                    <a:pt x="39138" y="41217"/>
                  </a:lnTo>
                  <a:lnTo>
                    <a:pt x="55999" y="25728"/>
                  </a:lnTo>
                  <a:lnTo>
                    <a:pt x="90812" y="944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90549" y="294797"/>
              <a:ext cx="209851" cy="642240"/>
            </a:xfrm>
            <a:custGeom>
              <a:avLst/>
              <a:gdLst/>
              <a:ahLst/>
              <a:cxnLst/>
              <a:rect l="0" t="0" r="0" b="0"/>
              <a:pathLst>
                <a:path w="209851" h="642240">
                  <a:moveTo>
                    <a:pt x="0" y="0"/>
                  </a:moveTo>
                  <a:lnTo>
                    <a:pt x="54115" y="45782"/>
                  </a:lnTo>
                  <a:lnTo>
                    <a:pt x="104490" y="102488"/>
                  </a:lnTo>
                  <a:lnTo>
                    <a:pt x="148681" y="165228"/>
                  </a:lnTo>
                  <a:lnTo>
                    <a:pt x="183527" y="226137"/>
                  </a:lnTo>
                  <a:lnTo>
                    <a:pt x="202369" y="283835"/>
                  </a:lnTo>
                  <a:lnTo>
                    <a:pt x="208140" y="334314"/>
                  </a:lnTo>
                  <a:lnTo>
                    <a:pt x="209850" y="386315"/>
                  </a:lnTo>
                  <a:lnTo>
                    <a:pt x="199178" y="438768"/>
                  </a:lnTo>
                  <a:lnTo>
                    <a:pt x="167375" y="500488"/>
                  </a:lnTo>
                  <a:lnTo>
                    <a:pt x="134231" y="554621"/>
                  </a:lnTo>
                  <a:lnTo>
                    <a:pt x="94235" y="593866"/>
                  </a:lnTo>
                  <a:lnTo>
                    <a:pt x="31540" y="623834"/>
                  </a:lnTo>
                  <a:lnTo>
                    <a:pt x="19867" y="631329"/>
                  </a:lnTo>
                  <a:lnTo>
                    <a:pt x="10528" y="642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402298" y="119294"/>
              <a:ext cx="188335" cy="177772"/>
            </a:xfrm>
            <a:custGeom>
              <a:avLst/>
              <a:gdLst/>
              <a:ahLst/>
              <a:cxnLst/>
              <a:rect l="0" t="0" r="0" b="0"/>
              <a:pathLst>
                <a:path w="188335" h="177772">
                  <a:moveTo>
                    <a:pt x="9349" y="38633"/>
                  </a:moveTo>
                  <a:lnTo>
                    <a:pt x="9349" y="97250"/>
                  </a:lnTo>
                  <a:lnTo>
                    <a:pt x="15415" y="150254"/>
                  </a:lnTo>
                  <a:lnTo>
                    <a:pt x="12825" y="173640"/>
                  </a:lnTo>
                  <a:lnTo>
                    <a:pt x="10497" y="177771"/>
                  </a:lnTo>
                  <a:lnTo>
                    <a:pt x="7775" y="177015"/>
                  </a:lnTo>
                  <a:lnTo>
                    <a:pt x="4790" y="173002"/>
                  </a:lnTo>
                  <a:lnTo>
                    <a:pt x="0" y="132939"/>
                  </a:lnTo>
                  <a:lnTo>
                    <a:pt x="2173" y="79965"/>
                  </a:lnTo>
                  <a:lnTo>
                    <a:pt x="13462" y="41521"/>
                  </a:lnTo>
                  <a:lnTo>
                    <a:pt x="19110" y="30030"/>
                  </a:lnTo>
                  <a:lnTo>
                    <a:pt x="34745" y="14142"/>
                  </a:lnTo>
                  <a:lnTo>
                    <a:pt x="43827" y="8268"/>
                  </a:lnTo>
                  <a:lnTo>
                    <a:pt x="78967" y="0"/>
                  </a:lnTo>
                  <a:lnTo>
                    <a:pt x="113425" y="3140"/>
                  </a:lnTo>
                  <a:lnTo>
                    <a:pt x="145862" y="17068"/>
                  </a:lnTo>
                  <a:lnTo>
                    <a:pt x="172110" y="36013"/>
                  </a:lnTo>
                  <a:lnTo>
                    <a:pt x="181123" y="55796"/>
                  </a:lnTo>
                  <a:lnTo>
                    <a:pt x="186910" y="106624"/>
                  </a:lnTo>
                  <a:lnTo>
                    <a:pt x="188146" y="163198"/>
                  </a:lnTo>
                  <a:lnTo>
                    <a:pt x="188334" y="1755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64248" y="1398155"/>
            <a:ext cx="2209950" cy="397707"/>
            <a:chOff x="264248" y="1398155"/>
            <a:chExt cx="2209950" cy="397707"/>
          </a:xfrm>
        </p:grpSpPr>
        <p:sp>
          <p:nvSpPr>
            <p:cNvPr id="16" name="Freeform 15"/>
            <p:cNvSpPr/>
            <p:nvPr/>
          </p:nvSpPr>
          <p:spPr>
            <a:xfrm>
              <a:off x="264248" y="1398155"/>
              <a:ext cx="231175" cy="336672"/>
            </a:xfrm>
            <a:custGeom>
              <a:avLst/>
              <a:gdLst/>
              <a:ahLst/>
              <a:cxnLst/>
              <a:rect l="0" t="0" r="0" b="0"/>
              <a:pathLst>
                <a:path w="231175" h="336672">
                  <a:moveTo>
                    <a:pt x="20021" y="75834"/>
                  </a:moveTo>
                  <a:lnTo>
                    <a:pt x="16901" y="118526"/>
                  </a:lnTo>
                  <a:lnTo>
                    <a:pt x="10468" y="180242"/>
                  </a:lnTo>
                  <a:lnTo>
                    <a:pt x="9685" y="242384"/>
                  </a:lnTo>
                  <a:lnTo>
                    <a:pt x="15120" y="300065"/>
                  </a:lnTo>
                  <a:lnTo>
                    <a:pt x="15584" y="306040"/>
                  </a:lnTo>
                  <a:lnTo>
                    <a:pt x="14723" y="306514"/>
                  </a:lnTo>
                  <a:lnTo>
                    <a:pt x="12980" y="303320"/>
                  </a:lnTo>
                  <a:lnTo>
                    <a:pt x="4209" y="244466"/>
                  </a:lnTo>
                  <a:lnTo>
                    <a:pt x="0" y="193805"/>
                  </a:lnTo>
                  <a:lnTo>
                    <a:pt x="2288" y="135619"/>
                  </a:lnTo>
                  <a:lnTo>
                    <a:pt x="13659" y="79325"/>
                  </a:lnTo>
                  <a:lnTo>
                    <a:pt x="48771" y="22035"/>
                  </a:lnTo>
                  <a:lnTo>
                    <a:pt x="68674" y="7860"/>
                  </a:lnTo>
                  <a:lnTo>
                    <a:pt x="91947" y="0"/>
                  </a:lnTo>
                  <a:lnTo>
                    <a:pt x="113989" y="406"/>
                  </a:lnTo>
                  <a:lnTo>
                    <a:pt x="132365" y="7605"/>
                  </a:lnTo>
                  <a:lnTo>
                    <a:pt x="140540" y="12801"/>
                  </a:lnTo>
                  <a:lnTo>
                    <a:pt x="145991" y="20944"/>
                  </a:lnTo>
                  <a:lnTo>
                    <a:pt x="153662" y="54761"/>
                  </a:lnTo>
                  <a:lnTo>
                    <a:pt x="155456" y="80896"/>
                  </a:lnTo>
                  <a:lnTo>
                    <a:pt x="150014" y="101871"/>
                  </a:lnTo>
                  <a:lnTo>
                    <a:pt x="127457" y="134400"/>
                  </a:lnTo>
                  <a:lnTo>
                    <a:pt x="92066" y="162185"/>
                  </a:lnTo>
                  <a:lnTo>
                    <a:pt x="40860" y="183984"/>
                  </a:lnTo>
                  <a:lnTo>
                    <a:pt x="19924" y="185122"/>
                  </a:lnTo>
                  <a:lnTo>
                    <a:pt x="9428" y="183788"/>
                  </a:lnTo>
                  <a:lnTo>
                    <a:pt x="5940" y="181728"/>
                  </a:lnTo>
                  <a:lnTo>
                    <a:pt x="7124" y="179186"/>
                  </a:lnTo>
                  <a:lnTo>
                    <a:pt x="34241" y="166699"/>
                  </a:lnTo>
                  <a:lnTo>
                    <a:pt x="68818" y="162029"/>
                  </a:lnTo>
                  <a:lnTo>
                    <a:pt x="121253" y="168856"/>
                  </a:lnTo>
                  <a:lnTo>
                    <a:pt x="166619" y="184589"/>
                  </a:lnTo>
                  <a:lnTo>
                    <a:pt x="211552" y="216671"/>
                  </a:lnTo>
                  <a:lnTo>
                    <a:pt x="226418" y="230455"/>
                  </a:lnTo>
                  <a:lnTo>
                    <a:pt x="230149" y="240916"/>
                  </a:lnTo>
                  <a:lnTo>
                    <a:pt x="231174" y="268137"/>
                  </a:lnTo>
                  <a:lnTo>
                    <a:pt x="224611" y="290374"/>
                  </a:lnTo>
                  <a:lnTo>
                    <a:pt x="219585" y="299579"/>
                  </a:lnTo>
                  <a:lnTo>
                    <a:pt x="204643" y="312927"/>
                  </a:lnTo>
                  <a:lnTo>
                    <a:pt x="166454" y="331028"/>
                  </a:lnTo>
                  <a:lnTo>
                    <a:pt x="129959" y="336671"/>
                  </a:lnTo>
                  <a:lnTo>
                    <a:pt x="68062" y="330400"/>
                  </a:lnTo>
                  <a:lnTo>
                    <a:pt x="41078" y="3285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94880" y="1526632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88258" y="7235"/>
                  </a:lnTo>
                  <a:lnTo>
                    <a:pt x="35155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05409" y="1621388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3" y="9065"/>
                  </a:lnTo>
                  <a:lnTo>
                    <a:pt x="19562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095822" y="1417357"/>
              <a:ext cx="202218" cy="316859"/>
            </a:xfrm>
            <a:custGeom>
              <a:avLst/>
              <a:gdLst/>
              <a:ahLst/>
              <a:cxnLst/>
              <a:rect l="0" t="0" r="0" b="0"/>
              <a:pathLst>
                <a:path w="202218" h="316859">
                  <a:moveTo>
                    <a:pt x="9670" y="88218"/>
                  </a:moveTo>
                  <a:lnTo>
                    <a:pt x="18003" y="142362"/>
                  </a:lnTo>
                  <a:lnTo>
                    <a:pt x="19548" y="189658"/>
                  </a:lnTo>
                  <a:lnTo>
                    <a:pt x="25659" y="251755"/>
                  </a:lnTo>
                  <a:lnTo>
                    <a:pt x="29225" y="292391"/>
                  </a:lnTo>
                  <a:lnTo>
                    <a:pt x="28556" y="296863"/>
                  </a:lnTo>
                  <a:lnTo>
                    <a:pt x="26940" y="295165"/>
                  </a:lnTo>
                  <a:lnTo>
                    <a:pt x="23194" y="279630"/>
                  </a:lnTo>
                  <a:lnTo>
                    <a:pt x="17671" y="225117"/>
                  </a:lnTo>
                  <a:lnTo>
                    <a:pt x="3488" y="162138"/>
                  </a:lnTo>
                  <a:lnTo>
                    <a:pt x="0" y="105505"/>
                  </a:lnTo>
                  <a:lnTo>
                    <a:pt x="4900" y="49519"/>
                  </a:lnTo>
                  <a:lnTo>
                    <a:pt x="19435" y="15530"/>
                  </a:lnTo>
                  <a:lnTo>
                    <a:pt x="27878" y="8174"/>
                  </a:lnTo>
                  <a:lnTo>
                    <a:pt x="49738" y="0"/>
                  </a:lnTo>
                  <a:lnTo>
                    <a:pt x="88352" y="988"/>
                  </a:lnTo>
                  <a:lnTo>
                    <a:pt x="109371" y="8895"/>
                  </a:lnTo>
                  <a:lnTo>
                    <a:pt x="126511" y="21378"/>
                  </a:lnTo>
                  <a:lnTo>
                    <a:pt x="141928" y="38624"/>
                  </a:lnTo>
                  <a:lnTo>
                    <a:pt x="145805" y="49306"/>
                  </a:lnTo>
                  <a:lnTo>
                    <a:pt x="146993" y="73653"/>
                  </a:lnTo>
                  <a:lnTo>
                    <a:pt x="135496" y="108079"/>
                  </a:lnTo>
                  <a:lnTo>
                    <a:pt x="117272" y="140506"/>
                  </a:lnTo>
                  <a:lnTo>
                    <a:pt x="100777" y="155521"/>
                  </a:lnTo>
                  <a:lnTo>
                    <a:pt x="61591" y="174692"/>
                  </a:lnTo>
                  <a:lnTo>
                    <a:pt x="57152" y="175113"/>
                  </a:lnTo>
                  <a:lnTo>
                    <a:pt x="56533" y="173054"/>
                  </a:lnTo>
                  <a:lnTo>
                    <a:pt x="58459" y="169342"/>
                  </a:lnTo>
                  <a:lnTo>
                    <a:pt x="73078" y="165217"/>
                  </a:lnTo>
                  <a:lnTo>
                    <a:pt x="83527" y="164117"/>
                  </a:lnTo>
                  <a:lnTo>
                    <a:pt x="144366" y="181993"/>
                  </a:lnTo>
                  <a:lnTo>
                    <a:pt x="165461" y="190727"/>
                  </a:lnTo>
                  <a:lnTo>
                    <a:pt x="182636" y="202408"/>
                  </a:lnTo>
                  <a:lnTo>
                    <a:pt x="194948" y="218517"/>
                  </a:lnTo>
                  <a:lnTo>
                    <a:pt x="199869" y="227727"/>
                  </a:lnTo>
                  <a:lnTo>
                    <a:pt x="202217" y="250438"/>
                  </a:lnTo>
                  <a:lnTo>
                    <a:pt x="198192" y="273789"/>
                  </a:lnTo>
                  <a:lnTo>
                    <a:pt x="188604" y="291967"/>
                  </a:lnTo>
                  <a:lnTo>
                    <a:pt x="173424" y="304725"/>
                  </a:lnTo>
                  <a:lnTo>
                    <a:pt x="164463" y="309765"/>
                  </a:lnTo>
                  <a:lnTo>
                    <a:pt x="123905" y="316858"/>
                  </a:lnTo>
                  <a:lnTo>
                    <a:pt x="66610" y="311118"/>
                  </a:lnTo>
                  <a:lnTo>
                    <a:pt x="41255" y="3093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350515" y="1599620"/>
              <a:ext cx="176118" cy="138080"/>
            </a:xfrm>
            <a:custGeom>
              <a:avLst/>
              <a:gdLst/>
              <a:ahLst/>
              <a:cxnLst/>
              <a:rect l="0" t="0" r="0" b="0"/>
              <a:pathLst>
                <a:path w="176118" h="138080">
                  <a:moveTo>
                    <a:pt x="134003" y="42825"/>
                  </a:moveTo>
                  <a:lnTo>
                    <a:pt x="128414" y="26058"/>
                  </a:lnTo>
                  <a:lnTo>
                    <a:pt x="116311" y="11586"/>
                  </a:lnTo>
                  <a:lnTo>
                    <a:pt x="108170" y="4452"/>
                  </a:lnTo>
                  <a:lnTo>
                    <a:pt x="99233" y="865"/>
                  </a:lnTo>
                  <a:lnTo>
                    <a:pt x="79945" y="0"/>
                  </a:lnTo>
                  <a:lnTo>
                    <a:pt x="49355" y="6090"/>
                  </a:lnTo>
                  <a:lnTo>
                    <a:pt x="23654" y="20892"/>
                  </a:lnTo>
                  <a:lnTo>
                    <a:pt x="11649" y="36587"/>
                  </a:lnTo>
                  <a:lnTo>
                    <a:pt x="3584" y="56430"/>
                  </a:lnTo>
                  <a:lnTo>
                    <a:pt x="0" y="80847"/>
                  </a:lnTo>
                  <a:lnTo>
                    <a:pt x="4646" y="104177"/>
                  </a:lnTo>
                  <a:lnTo>
                    <a:pt x="9160" y="115312"/>
                  </a:lnTo>
                  <a:lnTo>
                    <a:pt x="23535" y="130804"/>
                  </a:lnTo>
                  <a:lnTo>
                    <a:pt x="32282" y="136573"/>
                  </a:lnTo>
                  <a:lnTo>
                    <a:pt x="40452" y="138079"/>
                  </a:lnTo>
                  <a:lnTo>
                    <a:pt x="48239" y="136743"/>
                  </a:lnTo>
                  <a:lnTo>
                    <a:pt x="63130" y="129020"/>
                  </a:lnTo>
                  <a:lnTo>
                    <a:pt x="77547" y="117789"/>
                  </a:lnTo>
                  <a:lnTo>
                    <a:pt x="88634" y="98759"/>
                  </a:lnTo>
                  <a:lnTo>
                    <a:pt x="93229" y="87134"/>
                  </a:lnTo>
                  <a:lnTo>
                    <a:pt x="98631" y="82893"/>
                  </a:lnTo>
                  <a:lnTo>
                    <a:pt x="104572" y="83575"/>
                  </a:lnTo>
                  <a:lnTo>
                    <a:pt x="117413" y="93691"/>
                  </a:lnTo>
                  <a:lnTo>
                    <a:pt x="130919" y="109886"/>
                  </a:lnTo>
                  <a:lnTo>
                    <a:pt x="147840" y="119423"/>
                  </a:lnTo>
                  <a:lnTo>
                    <a:pt x="176117" y="1270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584214" y="1463461"/>
              <a:ext cx="16118" cy="284270"/>
            </a:xfrm>
            <a:custGeom>
              <a:avLst/>
              <a:gdLst/>
              <a:ahLst/>
              <a:cxnLst/>
              <a:rect l="0" t="0" r="0" b="0"/>
              <a:pathLst>
                <a:path w="16118" h="284270">
                  <a:moveTo>
                    <a:pt x="5589" y="0"/>
                  </a:moveTo>
                  <a:lnTo>
                    <a:pt x="0" y="16767"/>
                  </a:lnTo>
                  <a:lnTo>
                    <a:pt x="3272" y="70686"/>
                  </a:lnTo>
                  <a:lnTo>
                    <a:pt x="4902" y="120509"/>
                  </a:lnTo>
                  <a:lnTo>
                    <a:pt x="8573" y="183508"/>
                  </a:lnTo>
                  <a:lnTo>
                    <a:pt x="14627" y="236030"/>
                  </a:lnTo>
                  <a:lnTo>
                    <a:pt x="16117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681487" y="1624315"/>
              <a:ext cx="150472" cy="138261"/>
            </a:xfrm>
            <a:custGeom>
              <a:avLst/>
              <a:gdLst/>
              <a:ahLst/>
              <a:cxnLst/>
              <a:rect l="0" t="0" r="0" b="0"/>
              <a:pathLst>
                <a:path w="150472" h="138261">
                  <a:moveTo>
                    <a:pt x="118886" y="18130"/>
                  </a:moveTo>
                  <a:lnTo>
                    <a:pt x="107707" y="6952"/>
                  </a:lnTo>
                  <a:lnTo>
                    <a:pt x="89741" y="1464"/>
                  </a:lnTo>
                  <a:lnTo>
                    <a:pt x="78399" y="0"/>
                  </a:lnTo>
                  <a:lnTo>
                    <a:pt x="56438" y="4613"/>
                  </a:lnTo>
                  <a:lnTo>
                    <a:pt x="36149" y="15632"/>
                  </a:lnTo>
                  <a:lnTo>
                    <a:pt x="12743" y="41567"/>
                  </a:lnTo>
                  <a:lnTo>
                    <a:pt x="2301" y="61302"/>
                  </a:lnTo>
                  <a:lnTo>
                    <a:pt x="0" y="81771"/>
                  </a:lnTo>
                  <a:lnTo>
                    <a:pt x="8055" y="123508"/>
                  </a:lnTo>
                  <a:lnTo>
                    <a:pt x="14583" y="130496"/>
                  </a:lnTo>
                  <a:lnTo>
                    <a:pt x="34314" y="138260"/>
                  </a:lnTo>
                  <a:lnTo>
                    <a:pt x="55562" y="135472"/>
                  </a:lnTo>
                  <a:lnTo>
                    <a:pt x="66141" y="131453"/>
                  </a:lnTo>
                  <a:lnTo>
                    <a:pt x="81016" y="117629"/>
                  </a:lnTo>
                  <a:lnTo>
                    <a:pt x="95967" y="86996"/>
                  </a:lnTo>
                  <a:lnTo>
                    <a:pt x="100097" y="74569"/>
                  </a:lnTo>
                  <a:lnTo>
                    <a:pt x="104020" y="70964"/>
                  </a:lnTo>
                  <a:lnTo>
                    <a:pt x="107805" y="73240"/>
                  </a:lnTo>
                  <a:lnTo>
                    <a:pt x="150471" y="1234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895129" y="1641830"/>
              <a:ext cx="136872" cy="137487"/>
            </a:xfrm>
            <a:custGeom>
              <a:avLst/>
              <a:gdLst/>
              <a:ahLst/>
              <a:cxnLst/>
              <a:rect l="0" t="0" r="0" b="0"/>
              <a:pathLst>
                <a:path w="136872" h="137487">
                  <a:moveTo>
                    <a:pt x="0" y="21672"/>
                  </a:moveTo>
                  <a:lnTo>
                    <a:pt x="9065" y="80289"/>
                  </a:lnTo>
                  <a:lnTo>
                    <a:pt x="15684" y="115079"/>
                  </a:lnTo>
                  <a:lnTo>
                    <a:pt x="17475" y="117869"/>
                  </a:lnTo>
                  <a:lnTo>
                    <a:pt x="18669" y="115049"/>
                  </a:lnTo>
                  <a:lnTo>
                    <a:pt x="18826" y="100608"/>
                  </a:lnTo>
                  <a:lnTo>
                    <a:pt x="14677" y="72746"/>
                  </a:lnTo>
                  <a:lnTo>
                    <a:pt x="17441" y="52561"/>
                  </a:lnTo>
                  <a:lnTo>
                    <a:pt x="25689" y="35011"/>
                  </a:lnTo>
                  <a:lnTo>
                    <a:pt x="50048" y="4680"/>
                  </a:lnTo>
                  <a:lnTo>
                    <a:pt x="57932" y="985"/>
                  </a:lnTo>
                  <a:lnTo>
                    <a:pt x="76050" y="0"/>
                  </a:lnTo>
                  <a:lnTo>
                    <a:pt x="92682" y="6581"/>
                  </a:lnTo>
                  <a:lnTo>
                    <a:pt x="100392" y="11611"/>
                  </a:lnTo>
                  <a:lnTo>
                    <a:pt x="112079" y="29679"/>
                  </a:lnTo>
                  <a:lnTo>
                    <a:pt x="131699" y="91747"/>
                  </a:lnTo>
                  <a:lnTo>
                    <a:pt x="136871" y="1374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089670" y="1626328"/>
              <a:ext cx="100258" cy="169534"/>
            </a:xfrm>
            <a:custGeom>
              <a:avLst/>
              <a:gdLst/>
              <a:ahLst/>
              <a:cxnLst/>
              <a:rect l="0" t="0" r="0" b="0"/>
              <a:pathLst>
                <a:path w="100258" h="169534">
                  <a:moveTo>
                    <a:pt x="100257" y="5589"/>
                  </a:moveTo>
                  <a:lnTo>
                    <a:pt x="83490" y="0"/>
                  </a:lnTo>
                  <a:lnTo>
                    <a:pt x="65899" y="3494"/>
                  </a:lnTo>
                  <a:lnTo>
                    <a:pt x="39384" y="18616"/>
                  </a:lnTo>
                  <a:lnTo>
                    <a:pt x="16710" y="41034"/>
                  </a:lnTo>
                  <a:lnTo>
                    <a:pt x="9464" y="50276"/>
                  </a:lnTo>
                  <a:lnTo>
                    <a:pt x="1413" y="76143"/>
                  </a:lnTo>
                  <a:lnTo>
                    <a:pt x="0" y="117351"/>
                  </a:lnTo>
                  <a:lnTo>
                    <a:pt x="1834" y="129230"/>
                  </a:lnTo>
                  <a:lnTo>
                    <a:pt x="13230" y="148668"/>
                  </a:lnTo>
                  <a:lnTo>
                    <a:pt x="21182" y="157127"/>
                  </a:lnTo>
                  <a:lnTo>
                    <a:pt x="42496" y="166526"/>
                  </a:lnTo>
                  <a:lnTo>
                    <a:pt x="65227" y="169533"/>
                  </a:lnTo>
                  <a:lnTo>
                    <a:pt x="100257" y="1635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250139" y="1618151"/>
              <a:ext cx="224059" cy="158419"/>
            </a:xfrm>
            <a:custGeom>
              <a:avLst/>
              <a:gdLst/>
              <a:ahLst/>
              <a:cxnLst/>
              <a:rect l="0" t="0" r="0" b="0"/>
              <a:pathLst>
                <a:path w="224059" h="158419">
                  <a:moveTo>
                    <a:pt x="13487" y="108522"/>
                  </a:moveTo>
                  <a:lnTo>
                    <a:pt x="67362" y="89394"/>
                  </a:lnTo>
                  <a:lnTo>
                    <a:pt x="128239" y="57989"/>
                  </a:lnTo>
                  <a:lnTo>
                    <a:pt x="144817" y="41609"/>
                  </a:lnTo>
                  <a:lnTo>
                    <a:pt x="147834" y="33498"/>
                  </a:lnTo>
                  <a:lnTo>
                    <a:pt x="147505" y="25751"/>
                  </a:lnTo>
                  <a:lnTo>
                    <a:pt x="144947" y="18246"/>
                  </a:lnTo>
                  <a:lnTo>
                    <a:pt x="132745" y="6788"/>
                  </a:lnTo>
                  <a:lnTo>
                    <a:pt x="124578" y="2095"/>
                  </a:lnTo>
                  <a:lnTo>
                    <a:pt x="103025" y="0"/>
                  </a:lnTo>
                  <a:lnTo>
                    <a:pt x="56650" y="8187"/>
                  </a:lnTo>
                  <a:lnTo>
                    <a:pt x="38130" y="20645"/>
                  </a:lnTo>
                  <a:lnTo>
                    <a:pt x="23270" y="37880"/>
                  </a:lnTo>
                  <a:lnTo>
                    <a:pt x="275" y="87868"/>
                  </a:lnTo>
                  <a:lnTo>
                    <a:pt x="0" y="97092"/>
                  </a:lnTo>
                  <a:lnTo>
                    <a:pt x="5933" y="113581"/>
                  </a:lnTo>
                  <a:lnTo>
                    <a:pt x="22428" y="136017"/>
                  </a:lnTo>
                  <a:lnTo>
                    <a:pt x="47722" y="151894"/>
                  </a:lnTo>
                  <a:lnTo>
                    <a:pt x="88622" y="158418"/>
                  </a:lnTo>
                  <a:lnTo>
                    <a:pt x="146439" y="152217"/>
                  </a:lnTo>
                  <a:lnTo>
                    <a:pt x="196681" y="142846"/>
                  </a:lnTo>
                  <a:lnTo>
                    <a:pt x="224058" y="1401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390208" y="2116227"/>
            <a:ext cx="2136632" cy="480408"/>
            <a:chOff x="390208" y="2116227"/>
            <a:chExt cx="2136632" cy="480408"/>
          </a:xfrm>
        </p:grpSpPr>
        <p:sp>
          <p:nvSpPr>
            <p:cNvPr id="27" name="Freeform 26"/>
            <p:cNvSpPr/>
            <p:nvPr/>
          </p:nvSpPr>
          <p:spPr>
            <a:xfrm>
              <a:off x="390208" y="2253038"/>
              <a:ext cx="173958" cy="343597"/>
            </a:xfrm>
            <a:custGeom>
              <a:avLst/>
              <a:gdLst/>
              <a:ahLst/>
              <a:cxnLst/>
              <a:rect l="0" t="0" r="0" b="0"/>
              <a:pathLst>
                <a:path w="173958" h="343597">
                  <a:moveTo>
                    <a:pt x="9874" y="73760"/>
                  </a:moveTo>
                  <a:lnTo>
                    <a:pt x="9874" y="131024"/>
                  </a:lnTo>
                  <a:lnTo>
                    <a:pt x="9874" y="180414"/>
                  </a:lnTo>
                  <a:lnTo>
                    <a:pt x="9874" y="232093"/>
                  </a:lnTo>
                  <a:lnTo>
                    <a:pt x="12994" y="281330"/>
                  </a:lnTo>
                  <a:lnTo>
                    <a:pt x="15088" y="325555"/>
                  </a:lnTo>
                  <a:lnTo>
                    <a:pt x="12192" y="343596"/>
                  </a:lnTo>
                  <a:lnTo>
                    <a:pt x="10180" y="292770"/>
                  </a:lnTo>
                  <a:lnTo>
                    <a:pt x="8765" y="235477"/>
                  </a:lnTo>
                  <a:lnTo>
                    <a:pt x="1553" y="175980"/>
                  </a:lnTo>
                  <a:lnTo>
                    <a:pt x="0" y="125494"/>
                  </a:lnTo>
                  <a:lnTo>
                    <a:pt x="5064" y="67211"/>
                  </a:lnTo>
                  <a:lnTo>
                    <a:pt x="19628" y="32825"/>
                  </a:lnTo>
                  <a:lnTo>
                    <a:pt x="44350" y="5999"/>
                  </a:lnTo>
                  <a:lnTo>
                    <a:pt x="55085" y="1679"/>
                  </a:lnTo>
                  <a:lnTo>
                    <a:pt x="79491" y="0"/>
                  </a:lnTo>
                  <a:lnTo>
                    <a:pt x="113950" y="11221"/>
                  </a:lnTo>
                  <a:lnTo>
                    <a:pt x="140797" y="29363"/>
                  </a:lnTo>
                  <a:lnTo>
                    <a:pt x="163570" y="60735"/>
                  </a:lnTo>
                  <a:lnTo>
                    <a:pt x="173957" y="99666"/>
                  </a:lnTo>
                  <a:lnTo>
                    <a:pt x="170148" y="120758"/>
                  </a:lnTo>
                  <a:lnTo>
                    <a:pt x="165856" y="129659"/>
                  </a:lnTo>
                  <a:lnTo>
                    <a:pt x="151729" y="142667"/>
                  </a:lnTo>
                  <a:lnTo>
                    <a:pt x="114064" y="160550"/>
                  </a:lnTo>
                  <a:lnTo>
                    <a:pt x="90496" y="161856"/>
                  </a:lnTo>
                  <a:lnTo>
                    <a:pt x="30369" y="149994"/>
                  </a:lnTo>
                  <a:lnTo>
                    <a:pt x="20403" y="1474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26466" y="2221513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100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26466" y="2326798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126549" y="2185814"/>
              <a:ext cx="133672" cy="384910"/>
            </a:xfrm>
            <a:custGeom>
              <a:avLst/>
              <a:gdLst/>
              <a:ahLst/>
              <a:cxnLst/>
              <a:rect l="0" t="0" r="0" b="0"/>
              <a:pathLst>
                <a:path w="133672" h="384910">
                  <a:moveTo>
                    <a:pt x="0" y="67284"/>
                  </a:moveTo>
                  <a:lnTo>
                    <a:pt x="3119" y="109976"/>
                  </a:lnTo>
                  <a:lnTo>
                    <a:pt x="9065" y="162805"/>
                  </a:lnTo>
                  <a:lnTo>
                    <a:pt x="18645" y="215094"/>
                  </a:lnTo>
                  <a:lnTo>
                    <a:pt x="27231" y="262508"/>
                  </a:lnTo>
                  <a:lnTo>
                    <a:pt x="31465" y="312431"/>
                  </a:lnTo>
                  <a:lnTo>
                    <a:pt x="42783" y="368695"/>
                  </a:lnTo>
                  <a:lnTo>
                    <a:pt x="47091" y="384909"/>
                  </a:lnTo>
                  <a:lnTo>
                    <a:pt x="46602" y="384319"/>
                  </a:lnTo>
                  <a:lnTo>
                    <a:pt x="31055" y="324707"/>
                  </a:lnTo>
                  <a:lnTo>
                    <a:pt x="24019" y="276139"/>
                  </a:lnTo>
                  <a:lnTo>
                    <a:pt x="18815" y="224703"/>
                  </a:lnTo>
                  <a:lnTo>
                    <a:pt x="6576" y="166099"/>
                  </a:lnTo>
                  <a:lnTo>
                    <a:pt x="1299" y="112323"/>
                  </a:lnTo>
                  <a:lnTo>
                    <a:pt x="3376" y="59759"/>
                  </a:lnTo>
                  <a:lnTo>
                    <a:pt x="14648" y="26060"/>
                  </a:lnTo>
                  <a:lnTo>
                    <a:pt x="20294" y="15235"/>
                  </a:lnTo>
                  <a:lnTo>
                    <a:pt x="28737" y="8018"/>
                  </a:lnTo>
                  <a:lnTo>
                    <a:pt x="50596" y="0"/>
                  </a:lnTo>
                  <a:lnTo>
                    <a:pt x="60637" y="201"/>
                  </a:lnTo>
                  <a:lnTo>
                    <a:pt x="78032" y="6664"/>
                  </a:lnTo>
                  <a:lnTo>
                    <a:pt x="106569" y="23456"/>
                  </a:lnTo>
                  <a:lnTo>
                    <a:pt x="120673" y="39616"/>
                  </a:lnTo>
                  <a:lnTo>
                    <a:pt x="129672" y="59666"/>
                  </a:lnTo>
                  <a:lnTo>
                    <a:pt x="133671" y="84176"/>
                  </a:lnTo>
                  <a:lnTo>
                    <a:pt x="129209" y="104427"/>
                  </a:lnTo>
                  <a:lnTo>
                    <a:pt x="118257" y="121227"/>
                  </a:lnTo>
                  <a:lnTo>
                    <a:pt x="92361" y="142669"/>
                  </a:lnTo>
                  <a:lnTo>
                    <a:pt x="30275" y="169137"/>
                  </a:lnTo>
                  <a:lnTo>
                    <a:pt x="21057" y="1725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335029" y="2197552"/>
              <a:ext cx="107376" cy="167014"/>
            </a:xfrm>
            <a:custGeom>
              <a:avLst/>
              <a:gdLst/>
              <a:ahLst/>
              <a:cxnLst/>
              <a:rect l="0" t="0" r="0" b="0"/>
              <a:pathLst>
                <a:path w="107376" h="167014">
                  <a:moveTo>
                    <a:pt x="2090" y="66074"/>
                  </a:moveTo>
                  <a:lnTo>
                    <a:pt x="21218" y="118780"/>
                  </a:lnTo>
                  <a:lnTo>
                    <a:pt x="46304" y="162457"/>
                  </a:lnTo>
                  <a:lnTo>
                    <a:pt x="46774" y="166594"/>
                  </a:lnTo>
                  <a:lnTo>
                    <a:pt x="44747" y="167013"/>
                  </a:lnTo>
                  <a:lnTo>
                    <a:pt x="41057" y="164952"/>
                  </a:lnTo>
                  <a:lnTo>
                    <a:pt x="30273" y="145285"/>
                  </a:lnTo>
                  <a:lnTo>
                    <a:pt x="3529" y="86691"/>
                  </a:lnTo>
                  <a:lnTo>
                    <a:pt x="0" y="62759"/>
                  </a:lnTo>
                  <a:lnTo>
                    <a:pt x="3501" y="38865"/>
                  </a:lnTo>
                  <a:lnTo>
                    <a:pt x="12855" y="20446"/>
                  </a:lnTo>
                  <a:lnTo>
                    <a:pt x="27931" y="7581"/>
                  </a:lnTo>
                  <a:lnTo>
                    <a:pt x="36865" y="2512"/>
                  </a:lnTo>
                  <a:lnTo>
                    <a:pt x="56150" y="0"/>
                  </a:lnTo>
                  <a:lnTo>
                    <a:pt x="83618" y="5163"/>
                  </a:lnTo>
                  <a:lnTo>
                    <a:pt x="107375" y="134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526632" y="2263626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526632" y="216887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631917" y="2262935"/>
              <a:ext cx="105286" cy="128475"/>
            </a:xfrm>
            <a:custGeom>
              <a:avLst/>
              <a:gdLst/>
              <a:ahLst/>
              <a:cxnLst/>
              <a:rect l="0" t="0" r="0" b="0"/>
              <a:pathLst>
                <a:path w="105286" h="128475">
                  <a:moveTo>
                    <a:pt x="0" y="32277"/>
                  </a:moveTo>
                  <a:lnTo>
                    <a:pt x="9065" y="90894"/>
                  </a:lnTo>
                  <a:lnTo>
                    <a:pt x="16305" y="128474"/>
                  </a:lnTo>
                  <a:lnTo>
                    <a:pt x="7849" y="65012"/>
                  </a:lnTo>
                  <a:lnTo>
                    <a:pt x="4658" y="43317"/>
                  </a:lnTo>
                  <a:lnTo>
                    <a:pt x="7139" y="21975"/>
                  </a:lnTo>
                  <a:lnTo>
                    <a:pt x="11778" y="13711"/>
                  </a:lnTo>
                  <a:lnTo>
                    <a:pt x="26292" y="1409"/>
                  </a:lnTo>
                  <a:lnTo>
                    <a:pt x="35075" y="0"/>
                  </a:lnTo>
                  <a:lnTo>
                    <a:pt x="54193" y="4674"/>
                  </a:lnTo>
                  <a:lnTo>
                    <a:pt x="71269" y="17669"/>
                  </a:lnTo>
                  <a:lnTo>
                    <a:pt x="85487" y="36313"/>
                  </a:lnTo>
                  <a:lnTo>
                    <a:pt x="105285" y="954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797860" y="2226452"/>
              <a:ext cx="139384" cy="158508"/>
            </a:xfrm>
            <a:custGeom>
              <a:avLst/>
              <a:gdLst/>
              <a:ahLst/>
              <a:cxnLst/>
              <a:rect l="0" t="0" r="0" b="0"/>
              <a:pathLst>
                <a:path w="139384" h="158508">
                  <a:moveTo>
                    <a:pt x="97269" y="5589"/>
                  </a:moveTo>
                  <a:lnTo>
                    <a:pt x="80502" y="0"/>
                  </a:lnTo>
                  <a:lnTo>
                    <a:pt x="62911" y="375"/>
                  </a:lnTo>
                  <a:lnTo>
                    <a:pt x="43394" y="5611"/>
                  </a:lnTo>
                  <a:lnTo>
                    <a:pt x="23022" y="15738"/>
                  </a:lnTo>
                  <a:lnTo>
                    <a:pt x="8508" y="31156"/>
                  </a:lnTo>
                  <a:lnTo>
                    <a:pt x="3000" y="40181"/>
                  </a:lnTo>
                  <a:lnTo>
                    <a:pt x="0" y="65807"/>
                  </a:lnTo>
                  <a:lnTo>
                    <a:pt x="3736" y="94354"/>
                  </a:lnTo>
                  <a:lnTo>
                    <a:pt x="13195" y="118739"/>
                  </a:lnTo>
                  <a:lnTo>
                    <a:pt x="37263" y="146610"/>
                  </a:lnTo>
                  <a:lnTo>
                    <a:pt x="59681" y="156002"/>
                  </a:lnTo>
                  <a:lnTo>
                    <a:pt x="72211" y="158507"/>
                  </a:lnTo>
                  <a:lnTo>
                    <a:pt x="95491" y="155051"/>
                  </a:lnTo>
                  <a:lnTo>
                    <a:pt x="139383" y="1424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000414" y="2305741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3120" y="42691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00414" y="22215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105699" y="2241687"/>
              <a:ext cx="119709" cy="320139"/>
            </a:xfrm>
            <a:custGeom>
              <a:avLst/>
              <a:gdLst/>
              <a:ahLst/>
              <a:cxnLst/>
              <a:rect l="0" t="0" r="0" b="0"/>
              <a:pathLst>
                <a:path w="119709" h="320139">
                  <a:moveTo>
                    <a:pt x="0" y="116696"/>
                  </a:moveTo>
                  <a:lnTo>
                    <a:pt x="14654" y="175313"/>
                  </a:lnTo>
                  <a:lnTo>
                    <a:pt x="28198" y="228317"/>
                  </a:lnTo>
                  <a:lnTo>
                    <a:pt x="45640" y="284600"/>
                  </a:lnTo>
                  <a:lnTo>
                    <a:pt x="57325" y="320138"/>
                  </a:lnTo>
                  <a:lnTo>
                    <a:pt x="41567" y="261521"/>
                  </a:lnTo>
                  <a:lnTo>
                    <a:pt x="22379" y="207435"/>
                  </a:lnTo>
                  <a:lnTo>
                    <a:pt x="11699" y="151691"/>
                  </a:lnTo>
                  <a:lnTo>
                    <a:pt x="2658" y="92500"/>
                  </a:lnTo>
                  <a:lnTo>
                    <a:pt x="6114" y="30418"/>
                  </a:lnTo>
                  <a:lnTo>
                    <a:pt x="11095" y="19403"/>
                  </a:lnTo>
                  <a:lnTo>
                    <a:pt x="25988" y="4045"/>
                  </a:lnTo>
                  <a:lnTo>
                    <a:pt x="36043" y="651"/>
                  </a:lnTo>
                  <a:lnTo>
                    <a:pt x="59693" y="0"/>
                  </a:lnTo>
                  <a:lnTo>
                    <a:pt x="79563" y="6729"/>
                  </a:lnTo>
                  <a:lnTo>
                    <a:pt x="88137" y="11799"/>
                  </a:lnTo>
                  <a:lnTo>
                    <a:pt x="100783" y="26791"/>
                  </a:lnTo>
                  <a:lnTo>
                    <a:pt x="118434" y="65012"/>
                  </a:lnTo>
                  <a:lnTo>
                    <a:pt x="119708" y="85537"/>
                  </a:lnTo>
                  <a:lnTo>
                    <a:pt x="115204" y="105187"/>
                  </a:lnTo>
                  <a:lnTo>
                    <a:pt x="105404" y="121719"/>
                  </a:lnTo>
                  <a:lnTo>
                    <a:pt x="90130" y="133747"/>
                  </a:lnTo>
                  <a:lnTo>
                    <a:pt x="71643" y="141821"/>
                  </a:lnTo>
                  <a:lnTo>
                    <a:pt x="31586" y="1482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267930" y="2272077"/>
              <a:ext cx="185210" cy="117998"/>
            </a:xfrm>
            <a:custGeom>
              <a:avLst/>
              <a:gdLst/>
              <a:ahLst/>
              <a:cxnLst/>
              <a:rect l="0" t="0" r="0" b="0"/>
              <a:pathLst>
                <a:path w="185210" h="117998">
                  <a:moveTo>
                    <a:pt x="111510" y="54721"/>
                  </a:moveTo>
                  <a:lnTo>
                    <a:pt x="101935" y="30674"/>
                  </a:lnTo>
                  <a:lnTo>
                    <a:pt x="91267" y="16347"/>
                  </a:lnTo>
                  <a:lnTo>
                    <a:pt x="66518" y="717"/>
                  </a:lnTo>
                  <a:lnTo>
                    <a:pt x="56949" y="0"/>
                  </a:lnTo>
                  <a:lnTo>
                    <a:pt x="36957" y="5444"/>
                  </a:lnTo>
                  <a:lnTo>
                    <a:pt x="11561" y="21663"/>
                  </a:lnTo>
                  <a:lnTo>
                    <a:pt x="2747" y="40808"/>
                  </a:lnTo>
                  <a:lnTo>
                    <a:pt x="0" y="63745"/>
                  </a:lnTo>
                  <a:lnTo>
                    <a:pt x="2678" y="85638"/>
                  </a:lnTo>
                  <a:lnTo>
                    <a:pt x="10888" y="103946"/>
                  </a:lnTo>
                  <a:lnTo>
                    <a:pt x="16353" y="112104"/>
                  </a:lnTo>
                  <a:lnTo>
                    <a:pt x="23505" y="116373"/>
                  </a:lnTo>
                  <a:lnTo>
                    <a:pt x="40811" y="117997"/>
                  </a:lnTo>
                  <a:lnTo>
                    <a:pt x="70285" y="106744"/>
                  </a:lnTo>
                  <a:lnTo>
                    <a:pt x="84609" y="91880"/>
                  </a:lnTo>
                  <a:lnTo>
                    <a:pt x="103337" y="53742"/>
                  </a:lnTo>
                  <a:lnTo>
                    <a:pt x="107231" y="51729"/>
                  </a:lnTo>
                  <a:lnTo>
                    <a:pt x="110997" y="55066"/>
                  </a:lnTo>
                  <a:lnTo>
                    <a:pt x="131036" y="88454"/>
                  </a:lnTo>
                  <a:lnTo>
                    <a:pt x="147095" y="102079"/>
                  </a:lnTo>
                  <a:lnTo>
                    <a:pt x="169627" y="113206"/>
                  </a:lnTo>
                  <a:lnTo>
                    <a:pt x="185209" y="1178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501656" y="2116227"/>
              <a:ext cx="25184" cy="294800"/>
            </a:xfrm>
            <a:custGeom>
              <a:avLst/>
              <a:gdLst/>
              <a:ahLst/>
              <a:cxnLst/>
              <a:rect l="0" t="0" r="0" b="0"/>
              <a:pathLst>
                <a:path w="25184" h="294800">
                  <a:moveTo>
                    <a:pt x="14654" y="0"/>
                  </a:moveTo>
                  <a:lnTo>
                    <a:pt x="0" y="55142"/>
                  </a:lnTo>
                  <a:lnTo>
                    <a:pt x="2774" y="117876"/>
                  </a:lnTo>
                  <a:lnTo>
                    <a:pt x="9448" y="177963"/>
                  </a:lnTo>
                  <a:lnTo>
                    <a:pt x="13112" y="228855"/>
                  </a:lnTo>
                  <a:lnTo>
                    <a:pt x="22785" y="283688"/>
                  </a:lnTo>
                  <a:lnTo>
                    <a:pt x="25183" y="2947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52725" y="2779523"/>
            <a:ext cx="1347649" cy="429264"/>
            <a:chOff x="452725" y="2779523"/>
            <a:chExt cx="1347649" cy="429264"/>
          </a:xfrm>
        </p:grpSpPr>
        <p:sp>
          <p:nvSpPr>
            <p:cNvPr id="42" name="Freeform 41"/>
            <p:cNvSpPr/>
            <p:nvPr/>
          </p:nvSpPr>
          <p:spPr>
            <a:xfrm>
              <a:off x="452725" y="3000621"/>
              <a:ext cx="147400" cy="208166"/>
            </a:xfrm>
            <a:custGeom>
              <a:avLst/>
              <a:gdLst/>
              <a:ahLst/>
              <a:cxnLst/>
              <a:rect l="0" t="0" r="0" b="0"/>
              <a:pathLst>
                <a:path w="147400" h="208166">
                  <a:moveTo>
                    <a:pt x="0" y="42114"/>
                  </a:moveTo>
                  <a:lnTo>
                    <a:pt x="3119" y="84806"/>
                  </a:lnTo>
                  <a:lnTo>
                    <a:pt x="25194" y="144183"/>
                  </a:lnTo>
                  <a:lnTo>
                    <a:pt x="36581" y="179202"/>
                  </a:lnTo>
                  <a:lnTo>
                    <a:pt x="39655" y="205207"/>
                  </a:lnTo>
                  <a:lnTo>
                    <a:pt x="39305" y="208165"/>
                  </a:lnTo>
                  <a:lnTo>
                    <a:pt x="25181" y="155931"/>
                  </a:lnTo>
                  <a:lnTo>
                    <a:pt x="23449" y="118862"/>
                  </a:lnTo>
                  <a:lnTo>
                    <a:pt x="35872" y="63573"/>
                  </a:lnTo>
                  <a:lnTo>
                    <a:pt x="51443" y="37294"/>
                  </a:lnTo>
                  <a:lnTo>
                    <a:pt x="70437" y="25154"/>
                  </a:lnTo>
                  <a:lnTo>
                    <a:pt x="130345" y="348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68580" y="3000621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21057"/>
                  </a:moveTo>
                  <a:lnTo>
                    <a:pt x="44174" y="42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58051" y="3053264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10528"/>
                  </a:moveTo>
                  <a:lnTo>
                    <a:pt x="88864" y="2195"/>
                  </a:lnTo>
                  <a:lnTo>
                    <a:pt x="31852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084435" y="2934565"/>
              <a:ext cx="115814" cy="185114"/>
            </a:xfrm>
            <a:custGeom>
              <a:avLst/>
              <a:gdLst/>
              <a:ahLst/>
              <a:cxnLst/>
              <a:rect l="0" t="0" r="0" b="0"/>
              <a:pathLst>
                <a:path w="115814" h="185114">
                  <a:moveTo>
                    <a:pt x="0" y="55528"/>
                  </a:moveTo>
                  <a:lnTo>
                    <a:pt x="14654" y="114145"/>
                  </a:lnTo>
                  <a:lnTo>
                    <a:pt x="34786" y="170742"/>
                  </a:lnTo>
                  <a:lnTo>
                    <a:pt x="43536" y="185113"/>
                  </a:lnTo>
                  <a:lnTo>
                    <a:pt x="44232" y="184032"/>
                  </a:lnTo>
                  <a:lnTo>
                    <a:pt x="27584" y="122532"/>
                  </a:lnTo>
                  <a:lnTo>
                    <a:pt x="13583" y="63442"/>
                  </a:lnTo>
                  <a:lnTo>
                    <a:pt x="12565" y="50275"/>
                  </a:lnTo>
                  <a:lnTo>
                    <a:pt x="17673" y="29407"/>
                  </a:lnTo>
                  <a:lnTo>
                    <a:pt x="22310" y="20567"/>
                  </a:lnTo>
                  <a:lnTo>
                    <a:pt x="36822" y="7624"/>
                  </a:lnTo>
                  <a:lnTo>
                    <a:pt x="45605" y="2535"/>
                  </a:lnTo>
                  <a:lnTo>
                    <a:pt x="64722" y="0"/>
                  </a:lnTo>
                  <a:lnTo>
                    <a:pt x="115813" y="28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249303" y="2945488"/>
              <a:ext cx="203630" cy="149891"/>
            </a:xfrm>
            <a:custGeom>
              <a:avLst/>
              <a:gdLst/>
              <a:ahLst/>
              <a:cxnLst/>
              <a:rect l="0" t="0" r="0" b="0"/>
              <a:pathLst>
                <a:path w="203630" h="149891">
                  <a:moveTo>
                    <a:pt x="108873" y="76190"/>
                  </a:moveTo>
                  <a:lnTo>
                    <a:pt x="108873" y="53834"/>
                  </a:lnTo>
                  <a:lnTo>
                    <a:pt x="97694" y="23163"/>
                  </a:lnTo>
                  <a:lnTo>
                    <a:pt x="82848" y="8559"/>
                  </a:lnTo>
                  <a:lnTo>
                    <a:pt x="73975" y="3027"/>
                  </a:lnTo>
                  <a:lnTo>
                    <a:pt x="51639" y="0"/>
                  </a:lnTo>
                  <a:lnTo>
                    <a:pt x="39131" y="830"/>
                  </a:lnTo>
                  <a:lnTo>
                    <a:pt x="29623" y="4893"/>
                  </a:lnTo>
                  <a:lnTo>
                    <a:pt x="15939" y="18766"/>
                  </a:lnTo>
                  <a:lnTo>
                    <a:pt x="1658" y="46308"/>
                  </a:lnTo>
                  <a:lnTo>
                    <a:pt x="0" y="66419"/>
                  </a:lnTo>
                  <a:lnTo>
                    <a:pt x="4333" y="85885"/>
                  </a:lnTo>
                  <a:lnTo>
                    <a:pt x="26178" y="117447"/>
                  </a:lnTo>
                  <a:lnTo>
                    <a:pt x="32686" y="124752"/>
                  </a:lnTo>
                  <a:lnTo>
                    <a:pt x="41704" y="128452"/>
                  </a:lnTo>
                  <a:lnTo>
                    <a:pt x="64202" y="129443"/>
                  </a:lnTo>
                  <a:lnTo>
                    <a:pt x="73243" y="125730"/>
                  </a:lnTo>
                  <a:lnTo>
                    <a:pt x="86408" y="112246"/>
                  </a:lnTo>
                  <a:lnTo>
                    <a:pt x="100397" y="84924"/>
                  </a:lnTo>
                  <a:lnTo>
                    <a:pt x="101986" y="64864"/>
                  </a:lnTo>
                  <a:lnTo>
                    <a:pt x="100772" y="54601"/>
                  </a:lnTo>
                  <a:lnTo>
                    <a:pt x="101133" y="52439"/>
                  </a:lnTo>
                  <a:lnTo>
                    <a:pt x="113236" y="76351"/>
                  </a:lnTo>
                  <a:lnTo>
                    <a:pt x="154489" y="131866"/>
                  </a:lnTo>
                  <a:lnTo>
                    <a:pt x="172431" y="141879"/>
                  </a:lnTo>
                  <a:lnTo>
                    <a:pt x="203629" y="1498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473989" y="2779523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8333" y="37478"/>
                  </a:lnTo>
                  <a:lnTo>
                    <a:pt x="10095" y="88901"/>
                  </a:lnTo>
                  <a:lnTo>
                    <a:pt x="11613" y="142949"/>
                  </a:lnTo>
                  <a:lnTo>
                    <a:pt x="19583" y="205045"/>
                  </a:lnTo>
                  <a:lnTo>
                    <a:pt x="32316" y="262485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400290" y="2884808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5589"/>
                  </a:lnTo>
                  <a:lnTo>
                    <a:pt x="70656" y="10723"/>
                  </a:lnTo>
                  <a:lnTo>
                    <a:pt x="2565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600331" y="2861125"/>
              <a:ext cx="200043" cy="166998"/>
            </a:xfrm>
            <a:custGeom>
              <a:avLst/>
              <a:gdLst/>
              <a:ahLst/>
              <a:cxnLst/>
              <a:rect l="0" t="0" r="0" b="0"/>
              <a:pathLst>
                <a:path w="200043" h="166998">
                  <a:moveTo>
                    <a:pt x="0" y="86854"/>
                  </a:moveTo>
                  <a:lnTo>
                    <a:pt x="58617" y="77789"/>
                  </a:lnTo>
                  <a:lnTo>
                    <a:pt x="111621" y="75445"/>
                  </a:lnTo>
                  <a:lnTo>
                    <a:pt x="135007" y="70865"/>
                  </a:lnTo>
                  <a:lnTo>
                    <a:pt x="143817" y="65666"/>
                  </a:lnTo>
                  <a:lnTo>
                    <a:pt x="156726" y="50531"/>
                  </a:lnTo>
                  <a:lnTo>
                    <a:pt x="159466" y="41581"/>
                  </a:lnTo>
                  <a:lnTo>
                    <a:pt x="159391" y="22279"/>
                  </a:lnTo>
                  <a:lnTo>
                    <a:pt x="155394" y="14558"/>
                  </a:lnTo>
                  <a:lnTo>
                    <a:pt x="141594" y="2860"/>
                  </a:lnTo>
                  <a:lnTo>
                    <a:pt x="117523" y="0"/>
                  </a:lnTo>
                  <a:lnTo>
                    <a:pt x="89667" y="3799"/>
                  </a:lnTo>
                  <a:lnTo>
                    <a:pt x="65589" y="13286"/>
                  </a:lnTo>
                  <a:lnTo>
                    <a:pt x="37891" y="37370"/>
                  </a:lnTo>
                  <a:lnTo>
                    <a:pt x="28539" y="59792"/>
                  </a:lnTo>
                  <a:lnTo>
                    <a:pt x="25552" y="84185"/>
                  </a:lnTo>
                  <a:lnTo>
                    <a:pt x="28124" y="106725"/>
                  </a:lnTo>
                  <a:lnTo>
                    <a:pt x="36286" y="125321"/>
                  </a:lnTo>
                  <a:lnTo>
                    <a:pt x="48883" y="141385"/>
                  </a:lnTo>
                  <a:lnTo>
                    <a:pt x="66179" y="156323"/>
                  </a:lnTo>
                  <a:lnTo>
                    <a:pt x="88684" y="164523"/>
                  </a:lnTo>
                  <a:lnTo>
                    <a:pt x="114285" y="166997"/>
                  </a:lnTo>
                  <a:lnTo>
                    <a:pt x="165728" y="162173"/>
                  </a:lnTo>
                  <a:lnTo>
                    <a:pt x="200042" y="1605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52725" y="3706031"/>
            <a:ext cx="579068" cy="203628"/>
            <a:chOff x="452725" y="3706031"/>
            <a:chExt cx="579068" cy="203628"/>
          </a:xfrm>
        </p:grpSpPr>
        <p:sp>
          <p:nvSpPr>
            <p:cNvPr id="51" name="Freeform 50"/>
            <p:cNvSpPr/>
            <p:nvPr/>
          </p:nvSpPr>
          <p:spPr>
            <a:xfrm>
              <a:off x="452725" y="3737188"/>
              <a:ext cx="200042" cy="172471"/>
            </a:xfrm>
            <a:custGeom>
              <a:avLst/>
              <a:gdLst/>
              <a:ahLst/>
              <a:cxnLst/>
              <a:rect l="0" t="0" r="0" b="0"/>
              <a:pathLst>
                <a:path w="200042" h="172471">
                  <a:moveTo>
                    <a:pt x="0" y="84656"/>
                  </a:moveTo>
                  <a:lnTo>
                    <a:pt x="3119" y="127348"/>
                  </a:lnTo>
                  <a:lnTo>
                    <a:pt x="15619" y="172470"/>
                  </a:lnTo>
                  <a:lnTo>
                    <a:pt x="13571" y="166969"/>
                  </a:lnTo>
                  <a:lnTo>
                    <a:pt x="10929" y="113679"/>
                  </a:lnTo>
                  <a:lnTo>
                    <a:pt x="16197" y="59583"/>
                  </a:lnTo>
                  <a:lnTo>
                    <a:pt x="25136" y="38028"/>
                  </a:lnTo>
                  <a:lnTo>
                    <a:pt x="38078" y="20649"/>
                  </a:lnTo>
                  <a:lnTo>
                    <a:pt x="55528" y="5126"/>
                  </a:lnTo>
                  <a:lnTo>
                    <a:pt x="66264" y="1220"/>
                  </a:lnTo>
                  <a:lnTo>
                    <a:pt x="90672" y="0"/>
                  </a:lnTo>
                  <a:lnTo>
                    <a:pt x="125132" y="11480"/>
                  </a:lnTo>
                  <a:lnTo>
                    <a:pt x="151980" y="29699"/>
                  </a:lnTo>
                  <a:lnTo>
                    <a:pt x="174752" y="55504"/>
                  </a:lnTo>
                  <a:lnTo>
                    <a:pt x="182953" y="78329"/>
                  </a:lnTo>
                  <a:lnTo>
                    <a:pt x="197270" y="141033"/>
                  </a:lnTo>
                  <a:lnTo>
                    <a:pt x="200041" y="1583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73865" y="3706031"/>
              <a:ext cx="105286" cy="5590"/>
            </a:xfrm>
            <a:custGeom>
              <a:avLst/>
              <a:gdLst/>
              <a:ahLst/>
              <a:cxnLst/>
              <a:rect l="0" t="0" r="0" b="0"/>
              <a:pathLst>
                <a:path w="105286" h="5590">
                  <a:moveTo>
                    <a:pt x="105285" y="0"/>
                  </a:moveTo>
                  <a:lnTo>
                    <a:pt x="88517" y="5589"/>
                  </a:lnTo>
                  <a:lnTo>
                    <a:pt x="32959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94922" y="3790259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94179" y="3119"/>
                  </a:lnTo>
                  <a:lnTo>
                    <a:pt x="35972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1212888" y="3495461"/>
            <a:ext cx="4336132" cy="481976"/>
            <a:chOff x="1212888" y="3495461"/>
            <a:chExt cx="4336132" cy="481976"/>
          </a:xfrm>
        </p:grpSpPr>
        <p:sp>
          <p:nvSpPr>
            <p:cNvPr id="55" name="Freeform 54"/>
            <p:cNvSpPr/>
            <p:nvPr/>
          </p:nvSpPr>
          <p:spPr>
            <a:xfrm>
              <a:off x="1212888" y="3677359"/>
              <a:ext cx="176874" cy="178612"/>
            </a:xfrm>
            <a:custGeom>
              <a:avLst/>
              <a:gdLst/>
              <a:ahLst/>
              <a:cxnLst/>
              <a:rect l="0" t="0" r="0" b="0"/>
              <a:pathLst>
                <a:path w="176874" h="178612">
                  <a:moveTo>
                    <a:pt x="8417" y="18143"/>
                  </a:moveTo>
                  <a:lnTo>
                    <a:pt x="11537" y="60835"/>
                  </a:lnTo>
                  <a:lnTo>
                    <a:pt x="25206" y="114146"/>
                  </a:lnTo>
                  <a:lnTo>
                    <a:pt x="34501" y="174617"/>
                  </a:lnTo>
                  <a:lnTo>
                    <a:pt x="33995" y="178611"/>
                  </a:lnTo>
                  <a:lnTo>
                    <a:pt x="31319" y="177764"/>
                  </a:lnTo>
                  <a:lnTo>
                    <a:pt x="27194" y="173690"/>
                  </a:lnTo>
                  <a:lnTo>
                    <a:pt x="5016" y="122295"/>
                  </a:lnTo>
                  <a:lnTo>
                    <a:pt x="0" y="85918"/>
                  </a:lnTo>
                  <a:lnTo>
                    <a:pt x="4104" y="51093"/>
                  </a:lnTo>
                  <a:lnTo>
                    <a:pt x="12739" y="32397"/>
                  </a:lnTo>
                  <a:lnTo>
                    <a:pt x="18318" y="24137"/>
                  </a:lnTo>
                  <a:lnTo>
                    <a:pt x="33874" y="11838"/>
                  </a:lnTo>
                  <a:lnTo>
                    <a:pt x="53657" y="3643"/>
                  </a:lnTo>
                  <a:lnTo>
                    <a:pt x="78047" y="0"/>
                  </a:lnTo>
                  <a:lnTo>
                    <a:pt x="101365" y="4620"/>
                  </a:lnTo>
                  <a:lnTo>
                    <a:pt x="122257" y="15643"/>
                  </a:lnTo>
                  <a:lnTo>
                    <a:pt x="139341" y="32240"/>
                  </a:lnTo>
                  <a:lnTo>
                    <a:pt x="160967" y="71490"/>
                  </a:lnTo>
                  <a:lnTo>
                    <a:pt x="173385" y="109919"/>
                  </a:lnTo>
                  <a:lnTo>
                    <a:pt x="176873" y="1339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447343" y="3684974"/>
              <a:ext cx="110875" cy="115898"/>
            </a:xfrm>
            <a:custGeom>
              <a:avLst/>
              <a:gdLst/>
              <a:ahLst/>
              <a:cxnLst/>
              <a:rect l="0" t="0" r="0" b="0"/>
              <a:pathLst>
                <a:path w="110875" h="115898">
                  <a:moveTo>
                    <a:pt x="5589" y="0"/>
                  </a:moveTo>
                  <a:lnTo>
                    <a:pt x="0" y="16767"/>
                  </a:lnTo>
                  <a:lnTo>
                    <a:pt x="2113" y="49551"/>
                  </a:lnTo>
                  <a:lnTo>
                    <a:pt x="14478" y="92976"/>
                  </a:lnTo>
                  <a:lnTo>
                    <a:pt x="25527" y="109952"/>
                  </a:lnTo>
                  <a:lnTo>
                    <a:pt x="32919" y="114246"/>
                  </a:lnTo>
                  <a:lnTo>
                    <a:pt x="50491" y="115897"/>
                  </a:lnTo>
                  <a:lnTo>
                    <a:pt x="80115" y="104659"/>
                  </a:lnTo>
                  <a:lnTo>
                    <a:pt x="94474" y="89799"/>
                  </a:lnTo>
                  <a:lnTo>
                    <a:pt x="103585" y="70326"/>
                  </a:lnTo>
                  <a:lnTo>
                    <a:pt x="110874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631917" y="3698506"/>
              <a:ext cx="210571" cy="112811"/>
            </a:xfrm>
            <a:custGeom>
              <a:avLst/>
              <a:gdLst/>
              <a:ahLst/>
              <a:cxnLst/>
              <a:rect l="0" t="0" r="0" b="0"/>
              <a:pathLst>
                <a:path w="210571" h="112811">
                  <a:moveTo>
                    <a:pt x="0" y="39110"/>
                  </a:moveTo>
                  <a:lnTo>
                    <a:pt x="3119" y="81802"/>
                  </a:lnTo>
                  <a:lnTo>
                    <a:pt x="5589" y="92138"/>
                  </a:lnTo>
                  <a:lnTo>
                    <a:pt x="7235" y="94349"/>
                  </a:lnTo>
                  <a:lnTo>
                    <a:pt x="9065" y="84328"/>
                  </a:lnTo>
                  <a:lnTo>
                    <a:pt x="10335" y="26680"/>
                  </a:lnTo>
                  <a:lnTo>
                    <a:pt x="10400" y="13276"/>
                  </a:lnTo>
                  <a:lnTo>
                    <a:pt x="13952" y="5510"/>
                  </a:lnTo>
                  <a:lnTo>
                    <a:pt x="19830" y="1502"/>
                  </a:lnTo>
                  <a:lnTo>
                    <a:pt x="27258" y="0"/>
                  </a:lnTo>
                  <a:lnTo>
                    <a:pt x="34549" y="1338"/>
                  </a:lnTo>
                  <a:lnTo>
                    <a:pt x="55990" y="14401"/>
                  </a:lnTo>
                  <a:lnTo>
                    <a:pt x="75991" y="34258"/>
                  </a:lnTo>
                  <a:lnTo>
                    <a:pt x="85636" y="52162"/>
                  </a:lnTo>
                  <a:lnTo>
                    <a:pt x="88676" y="53660"/>
                  </a:lnTo>
                  <a:lnTo>
                    <a:pt x="90703" y="49980"/>
                  </a:lnTo>
                  <a:lnTo>
                    <a:pt x="95294" y="34583"/>
                  </a:lnTo>
                  <a:lnTo>
                    <a:pt x="105134" y="16041"/>
                  </a:lnTo>
                  <a:lnTo>
                    <a:pt x="113373" y="10862"/>
                  </a:lnTo>
                  <a:lnTo>
                    <a:pt x="135006" y="8228"/>
                  </a:lnTo>
                  <a:lnTo>
                    <a:pt x="153979" y="14077"/>
                  </a:lnTo>
                  <a:lnTo>
                    <a:pt x="170210" y="25644"/>
                  </a:lnTo>
                  <a:lnTo>
                    <a:pt x="191332" y="51888"/>
                  </a:lnTo>
                  <a:lnTo>
                    <a:pt x="204350" y="80721"/>
                  </a:lnTo>
                  <a:lnTo>
                    <a:pt x="210570" y="1128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884601" y="3527046"/>
              <a:ext cx="164130" cy="289958"/>
            </a:xfrm>
            <a:custGeom>
              <a:avLst/>
              <a:gdLst/>
              <a:ahLst/>
              <a:cxnLst/>
              <a:rect l="0" t="0" r="0" b="0"/>
              <a:pathLst>
                <a:path w="164130" h="289958">
                  <a:moveTo>
                    <a:pt x="0" y="0"/>
                  </a:moveTo>
                  <a:lnTo>
                    <a:pt x="3119" y="42692"/>
                  </a:lnTo>
                  <a:lnTo>
                    <a:pt x="17958" y="96003"/>
                  </a:lnTo>
                  <a:lnTo>
                    <a:pt x="31666" y="148339"/>
                  </a:lnTo>
                  <a:lnTo>
                    <a:pt x="49143" y="209308"/>
                  </a:lnTo>
                  <a:lnTo>
                    <a:pt x="67851" y="266611"/>
                  </a:lnTo>
                  <a:lnTo>
                    <a:pt x="48768" y="209470"/>
                  </a:lnTo>
                  <a:lnTo>
                    <a:pt x="48190" y="189024"/>
                  </a:lnTo>
                  <a:lnTo>
                    <a:pt x="49674" y="178659"/>
                  </a:lnTo>
                  <a:lnTo>
                    <a:pt x="54173" y="170579"/>
                  </a:lnTo>
                  <a:lnTo>
                    <a:pt x="68530" y="158481"/>
                  </a:lnTo>
                  <a:lnTo>
                    <a:pt x="77272" y="155957"/>
                  </a:lnTo>
                  <a:lnTo>
                    <a:pt x="96344" y="156272"/>
                  </a:lnTo>
                  <a:lnTo>
                    <a:pt x="126812" y="168616"/>
                  </a:lnTo>
                  <a:lnTo>
                    <a:pt x="152477" y="187091"/>
                  </a:lnTo>
                  <a:lnTo>
                    <a:pt x="161354" y="206764"/>
                  </a:lnTo>
                  <a:lnTo>
                    <a:pt x="164129" y="229935"/>
                  </a:lnTo>
                  <a:lnTo>
                    <a:pt x="161464" y="251933"/>
                  </a:lnTo>
                  <a:lnTo>
                    <a:pt x="153260" y="270288"/>
                  </a:lnTo>
                  <a:lnTo>
                    <a:pt x="147797" y="278458"/>
                  </a:lnTo>
                  <a:lnTo>
                    <a:pt x="139475" y="283905"/>
                  </a:lnTo>
                  <a:lnTo>
                    <a:pt x="117751" y="289957"/>
                  </a:lnTo>
                  <a:lnTo>
                    <a:pt x="107746" y="289231"/>
                  </a:lnTo>
                  <a:lnTo>
                    <a:pt x="73699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078229" y="3637250"/>
              <a:ext cx="111699" cy="137606"/>
            </a:xfrm>
            <a:custGeom>
              <a:avLst/>
              <a:gdLst/>
              <a:ahLst/>
              <a:cxnLst/>
              <a:rect l="0" t="0" r="0" b="0"/>
              <a:pathLst>
                <a:path w="111699" h="137606">
                  <a:moveTo>
                    <a:pt x="6413" y="79309"/>
                  </a:moveTo>
                  <a:lnTo>
                    <a:pt x="65030" y="79309"/>
                  </a:lnTo>
                  <a:lnTo>
                    <a:pt x="99820" y="68131"/>
                  </a:lnTo>
                  <a:lnTo>
                    <a:pt x="106119" y="60159"/>
                  </a:lnTo>
                  <a:lnTo>
                    <a:pt x="109998" y="38822"/>
                  </a:lnTo>
                  <a:lnTo>
                    <a:pt x="107056" y="28921"/>
                  </a:lnTo>
                  <a:lnTo>
                    <a:pt x="94427" y="11681"/>
                  </a:lnTo>
                  <a:lnTo>
                    <a:pt x="73996" y="2459"/>
                  </a:lnTo>
                  <a:lnTo>
                    <a:pt x="61997" y="0"/>
                  </a:lnTo>
                  <a:lnTo>
                    <a:pt x="51658" y="700"/>
                  </a:lnTo>
                  <a:lnTo>
                    <a:pt x="33931" y="7717"/>
                  </a:lnTo>
                  <a:lnTo>
                    <a:pt x="10797" y="30411"/>
                  </a:lnTo>
                  <a:lnTo>
                    <a:pt x="2512" y="52507"/>
                  </a:lnTo>
                  <a:lnTo>
                    <a:pt x="0" y="76756"/>
                  </a:lnTo>
                  <a:lnTo>
                    <a:pt x="2783" y="99232"/>
                  </a:lnTo>
                  <a:lnTo>
                    <a:pt x="11039" y="117799"/>
                  </a:lnTo>
                  <a:lnTo>
                    <a:pt x="16516" y="126026"/>
                  </a:lnTo>
                  <a:lnTo>
                    <a:pt x="24847" y="131511"/>
                  </a:lnTo>
                  <a:lnTo>
                    <a:pt x="46581" y="137605"/>
                  </a:lnTo>
                  <a:lnTo>
                    <a:pt x="94674" y="133505"/>
                  </a:lnTo>
                  <a:lnTo>
                    <a:pt x="111698" y="1319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263626" y="3632331"/>
              <a:ext cx="115815" cy="154311"/>
            </a:xfrm>
            <a:custGeom>
              <a:avLst/>
              <a:gdLst/>
              <a:ahLst/>
              <a:cxnLst/>
              <a:rect l="0" t="0" r="0" b="0"/>
              <a:pathLst>
                <a:path w="115815" h="154311">
                  <a:moveTo>
                    <a:pt x="0" y="52643"/>
                  </a:moveTo>
                  <a:lnTo>
                    <a:pt x="25194" y="106518"/>
                  </a:lnTo>
                  <a:lnTo>
                    <a:pt x="44665" y="144523"/>
                  </a:lnTo>
                  <a:lnTo>
                    <a:pt x="50834" y="152501"/>
                  </a:lnTo>
                  <a:lnTo>
                    <a:pt x="53776" y="154310"/>
                  </a:lnTo>
                  <a:lnTo>
                    <a:pt x="54568" y="152007"/>
                  </a:lnTo>
                  <a:lnTo>
                    <a:pt x="53927" y="146961"/>
                  </a:lnTo>
                  <a:lnTo>
                    <a:pt x="25207" y="93139"/>
                  </a:lnTo>
                  <a:lnTo>
                    <a:pt x="7104" y="41901"/>
                  </a:lnTo>
                  <a:lnTo>
                    <a:pt x="8245" y="33783"/>
                  </a:lnTo>
                  <a:lnTo>
                    <a:pt x="12516" y="27202"/>
                  </a:lnTo>
                  <a:lnTo>
                    <a:pt x="26620" y="16769"/>
                  </a:lnTo>
                  <a:lnTo>
                    <a:pt x="55461" y="548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607903" y="3679385"/>
              <a:ext cx="141967" cy="127613"/>
            </a:xfrm>
            <a:custGeom>
              <a:avLst/>
              <a:gdLst/>
              <a:ahLst/>
              <a:cxnLst/>
              <a:rect l="0" t="0" r="0" b="0"/>
              <a:pathLst>
                <a:path w="141967" h="127613">
                  <a:moveTo>
                    <a:pt x="87392" y="5589"/>
                  </a:moveTo>
                  <a:lnTo>
                    <a:pt x="70624" y="0"/>
                  </a:lnTo>
                  <a:lnTo>
                    <a:pt x="53033" y="375"/>
                  </a:lnTo>
                  <a:lnTo>
                    <a:pt x="34687" y="5611"/>
                  </a:lnTo>
                  <a:lnTo>
                    <a:pt x="18734" y="15737"/>
                  </a:lnTo>
                  <a:lnTo>
                    <a:pt x="6964" y="31156"/>
                  </a:lnTo>
                  <a:lnTo>
                    <a:pt x="2188" y="40181"/>
                  </a:lnTo>
                  <a:lnTo>
                    <a:pt x="0" y="59568"/>
                  </a:lnTo>
                  <a:lnTo>
                    <a:pt x="4098" y="78712"/>
                  </a:lnTo>
                  <a:lnTo>
                    <a:pt x="13717" y="95020"/>
                  </a:lnTo>
                  <a:lnTo>
                    <a:pt x="37876" y="117354"/>
                  </a:lnTo>
                  <a:lnTo>
                    <a:pt x="60316" y="125452"/>
                  </a:lnTo>
                  <a:lnTo>
                    <a:pt x="72851" y="127612"/>
                  </a:lnTo>
                  <a:lnTo>
                    <a:pt x="93017" y="123772"/>
                  </a:lnTo>
                  <a:lnTo>
                    <a:pt x="117525" y="108456"/>
                  </a:lnTo>
                  <a:lnTo>
                    <a:pt x="131200" y="94592"/>
                  </a:lnTo>
                  <a:lnTo>
                    <a:pt x="141177" y="76731"/>
                  </a:lnTo>
                  <a:lnTo>
                    <a:pt x="141966" y="67055"/>
                  </a:lnTo>
                  <a:lnTo>
                    <a:pt x="136604" y="46945"/>
                  </a:lnTo>
                  <a:lnTo>
                    <a:pt x="123302" y="32548"/>
                  </a:lnTo>
                  <a:lnTo>
                    <a:pt x="102321" y="20986"/>
                  </a:lnTo>
                  <a:lnTo>
                    <a:pt x="87392" y="16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744231" y="3500712"/>
              <a:ext cx="87936" cy="279019"/>
            </a:xfrm>
            <a:custGeom>
              <a:avLst/>
              <a:gdLst/>
              <a:ahLst/>
              <a:cxnLst/>
              <a:rect l="0" t="0" r="0" b="0"/>
              <a:pathLst>
                <a:path w="87936" h="279019">
                  <a:moveTo>
                    <a:pt x="66878" y="279018"/>
                  </a:moveTo>
                  <a:lnTo>
                    <a:pt x="48919" y="216738"/>
                  </a:lnTo>
                  <a:lnTo>
                    <a:pt x="31729" y="154411"/>
                  </a:lnTo>
                  <a:lnTo>
                    <a:pt x="5895" y="91929"/>
                  </a:lnTo>
                  <a:lnTo>
                    <a:pt x="0" y="68356"/>
                  </a:lnTo>
                  <a:lnTo>
                    <a:pt x="1279" y="42281"/>
                  </a:lnTo>
                  <a:lnTo>
                    <a:pt x="8867" y="21333"/>
                  </a:lnTo>
                  <a:lnTo>
                    <a:pt x="14166" y="12472"/>
                  </a:lnTo>
                  <a:lnTo>
                    <a:pt x="22378" y="6564"/>
                  </a:lnTo>
                  <a:lnTo>
                    <a:pt x="43980" y="0"/>
                  </a:lnTo>
                  <a:lnTo>
                    <a:pt x="62940" y="202"/>
                  </a:lnTo>
                  <a:lnTo>
                    <a:pt x="87935" y="52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716352" y="3653388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3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079260" y="3706031"/>
              <a:ext cx="5590" cy="73700"/>
            </a:xfrm>
            <a:custGeom>
              <a:avLst/>
              <a:gdLst/>
              <a:ahLst/>
              <a:cxnLst/>
              <a:rect l="0" t="0" r="0" b="0"/>
              <a:pathLst>
                <a:path w="5590" h="73700">
                  <a:moveTo>
                    <a:pt x="5589" y="0"/>
                  </a:moveTo>
                  <a:lnTo>
                    <a:pt x="0" y="16767"/>
                  </a:lnTo>
                  <a:lnTo>
                    <a:pt x="5589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063792" y="362180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158549" y="3684174"/>
              <a:ext cx="105286" cy="109960"/>
            </a:xfrm>
            <a:custGeom>
              <a:avLst/>
              <a:gdLst/>
              <a:ahLst/>
              <a:cxnLst/>
              <a:rect l="0" t="0" r="0" b="0"/>
              <a:pathLst>
                <a:path w="105286" h="109960">
                  <a:moveTo>
                    <a:pt x="0" y="32385"/>
                  </a:moveTo>
                  <a:lnTo>
                    <a:pt x="17958" y="86260"/>
                  </a:lnTo>
                  <a:lnTo>
                    <a:pt x="25858" y="109959"/>
                  </a:lnTo>
                  <a:lnTo>
                    <a:pt x="6658" y="52361"/>
                  </a:lnTo>
                  <a:lnTo>
                    <a:pt x="6078" y="31904"/>
                  </a:lnTo>
                  <a:lnTo>
                    <a:pt x="7562" y="21537"/>
                  </a:lnTo>
                  <a:lnTo>
                    <a:pt x="12060" y="13454"/>
                  </a:lnTo>
                  <a:lnTo>
                    <a:pt x="26417" y="1355"/>
                  </a:lnTo>
                  <a:lnTo>
                    <a:pt x="35158" y="0"/>
                  </a:lnTo>
                  <a:lnTo>
                    <a:pt x="54230" y="4734"/>
                  </a:lnTo>
                  <a:lnTo>
                    <a:pt x="79109" y="20553"/>
                  </a:lnTo>
                  <a:lnTo>
                    <a:pt x="90921" y="36485"/>
                  </a:lnTo>
                  <a:lnTo>
                    <a:pt x="105285" y="744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337533" y="3505989"/>
              <a:ext cx="31587" cy="263214"/>
            </a:xfrm>
            <a:custGeom>
              <a:avLst/>
              <a:gdLst/>
              <a:ahLst/>
              <a:cxnLst/>
              <a:rect l="0" t="0" r="0" b="0"/>
              <a:pathLst>
                <a:path w="31587" h="263214">
                  <a:moveTo>
                    <a:pt x="0" y="0"/>
                  </a:moveTo>
                  <a:lnTo>
                    <a:pt x="0" y="57264"/>
                  </a:lnTo>
                  <a:lnTo>
                    <a:pt x="5590" y="118157"/>
                  </a:lnTo>
                  <a:lnTo>
                    <a:pt x="16789" y="176414"/>
                  </a:lnTo>
                  <a:lnTo>
                    <a:pt x="23333" y="233676"/>
                  </a:lnTo>
                  <a:lnTo>
                    <a:pt x="31586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263834" y="3632331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40582" y="0"/>
                  </a:lnTo>
                  <a:lnTo>
                    <a:pt x="81451" y="5589"/>
                  </a:lnTo>
                  <a:lnTo>
                    <a:pt x="22155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442818" y="3608054"/>
              <a:ext cx="116285" cy="150620"/>
            </a:xfrm>
            <a:custGeom>
              <a:avLst/>
              <a:gdLst/>
              <a:ahLst/>
              <a:cxnLst/>
              <a:rect l="0" t="0" r="0" b="0"/>
              <a:pathLst>
                <a:path w="116285" h="150620">
                  <a:moveTo>
                    <a:pt x="0" y="76920"/>
                  </a:moveTo>
                  <a:lnTo>
                    <a:pt x="58617" y="76920"/>
                  </a:lnTo>
                  <a:lnTo>
                    <a:pt x="93408" y="65741"/>
                  </a:lnTo>
                  <a:lnTo>
                    <a:pt x="108975" y="50894"/>
                  </a:lnTo>
                  <a:lnTo>
                    <a:pt x="114764" y="42022"/>
                  </a:lnTo>
                  <a:lnTo>
                    <a:pt x="116284" y="33767"/>
                  </a:lnTo>
                  <a:lnTo>
                    <a:pt x="114957" y="25924"/>
                  </a:lnTo>
                  <a:lnTo>
                    <a:pt x="111733" y="18356"/>
                  </a:lnTo>
                  <a:lnTo>
                    <a:pt x="98792" y="6828"/>
                  </a:lnTo>
                  <a:lnTo>
                    <a:pt x="90428" y="2116"/>
                  </a:lnTo>
                  <a:lnTo>
                    <a:pt x="71776" y="0"/>
                  </a:lnTo>
                  <a:lnTo>
                    <a:pt x="52957" y="4129"/>
                  </a:lnTo>
                  <a:lnTo>
                    <a:pt x="36795" y="13762"/>
                  </a:lnTo>
                  <a:lnTo>
                    <a:pt x="24932" y="28962"/>
                  </a:lnTo>
                  <a:lnTo>
                    <a:pt x="7785" y="67317"/>
                  </a:lnTo>
                  <a:lnTo>
                    <a:pt x="7530" y="76367"/>
                  </a:lnTo>
                  <a:lnTo>
                    <a:pt x="13485" y="92662"/>
                  </a:lnTo>
                  <a:lnTo>
                    <a:pt x="29992" y="120578"/>
                  </a:lnTo>
                  <a:lnTo>
                    <a:pt x="46085" y="134538"/>
                  </a:lnTo>
                  <a:lnTo>
                    <a:pt x="63766" y="143472"/>
                  </a:lnTo>
                  <a:lnTo>
                    <a:pt x="94757" y="1506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632331" y="3621803"/>
              <a:ext cx="84229" cy="119689"/>
            </a:xfrm>
            <a:custGeom>
              <a:avLst/>
              <a:gdLst/>
              <a:ahLst/>
              <a:cxnLst/>
              <a:rect l="0" t="0" r="0" b="0"/>
              <a:pathLst>
                <a:path w="84229" h="119689">
                  <a:moveTo>
                    <a:pt x="0" y="42114"/>
                  </a:moveTo>
                  <a:lnTo>
                    <a:pt x="19128" y="95989"/>
                  </a:lnTo>
                  <a:lnTo>
                    <a:pt x="33094" y="119688"/>
                  </a:lnTo>
                  <a:lnTo>
                    <a:pt x="33761" y="118396"/>
                  </a:lnTo>
                  <a:lnTo>
                    <a:pt x="17059" y="62089"/>
                  </a:lnTo>
                  <a:lnTo>
                    <a:pt x="18053" y="25676"/>
                  </a:lnTo>
                  <a:lnTo>
                    <a:pt x="23733" y="17117"/>
                  </a:lnTo>
                  <a:lnTo>
                    <a:pt x="32200" y="1141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782991" y="3601142"/>
              <a:ext cx="100583" cy="136475"/>
            </a:xfrm>
            <a:custGeom>
              <a:avLst/>
              <a:gdLst/>
              <a:ahLst/>
              <a:cxnLst/>
              <a:rect l="0" t="0" r="0" b="0"/>
              <a:pathLst>
                <a:path w="100583" h="136475">
                  <a:moveTo>
                    <a:pt x="17796" y="52246"/>
                  </a:moveTo>
                  <a:lnTo>
                    <a:pt x="28975" y="63425"/>
                  </a:lnTo>
                  <a:lnTo>
                    <a:pt x="46941" y="68913"/>
                  </a:lnTo>
                  <a:lnTo>
                    <a:pt x="58283" y="70376"/>
                  </a:lnTo>
                  <a:lnTo>
                    <a:pt x="80244" y="65764"/>
                  </a:lnTo>
                  <a:lnTo>
                    <a:pt x="91014" y="61258"/>
                  </a:lnTo>
                  <a:lnTo>
                    <a:pt x="97023" y="54744"/>
                  </a:lnTo>
                  <a:lnTo>
                    <a:pt x="99860" y="46893"/>
                  </a:lnTo>
                  <a:lnTo>
                    <a:pt x="100582" y="38149"/>
                  </a:lnTo>
                  <a:lnTo>
                    <a:pt x="97553" y="31150"/>
                  </a:lnTo>
                  <a:lnTo>
                    <a:pt x="57935" y="1953"/>
                  </a:lnTo>
                  <a:lnTo>
                    <a:pt x="48065" y="0"/>
                  </a:lnTo>
                  <a:lnTo>
                    <a:pt x="27739" y="4069"/>
                  </a:lnTo>
                  <a:lnTo>
                    <a:pt x="19746" y="10770"/>
                  </a:lnTo>
                  <a:lnTo>
                    <a:pt x="7744" y="30692"/>
                  </a:lnTo>
                  <a:lnTo>
                    <a:pt x="0" y="68216"/>
                  </a:lnTo>
                  <a:lnTo>
                    <a:pt x="4428" y="88980"/>
                  </a:lnTo>
                  <a:lnTo>
                    <a:pt x="26334" y="121374"/>
                  </a:lnTo>
                  <a:lnTo>
                    <a:pt x="45767" y="129763"/>
                  </a:lnTo>
                  <a:lnTo>
                    <a:pt x="80967" y="1364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980909" y="3637271"/>
              <a:ext cx="121319" cy="127947"/>
            </a:xfrm>
            <a:custGeom>
              <a:avLst/>
              <a:gdLst/>
              <a:ahLst/>
              <a:cxnLst/>
              <a:rect l="0" t="0" r="0" b="0"/>
              <a:pathLst>
                <a:path w="121319" h="127947">
                  <a:moveTo>
                    <a:pt x="83091" y="5589"/>
                  </a:moveTo>
                  <a:lnTo>
                    <a:pt x="66323" y="0"/>
                  </a:lnTo>
                  <a:lnTo>
                    <a:pt x="48732" y="375"/>
                  </a:lnTo>
                  <a:lnTo>
                    <a:pt x="29215" y="5611"/>
                  </a:lnTo>
                  <a:lnTo>
                    <a:pt x="8843" y="15737"/>
                  </a:lnTo>
                  <a:lnTo>
                    <a:pt x="3177" y="22883"/>
                  </a:lnTo>
                  <a:lnTo>
                    <a:pt x="569" y="31156"/>
                  </a:lnTo>
                  <a:lnTo>
                    <a:pt x="0" y="40181"/>
                  </a:lnTo>
                  <a:lnTo>
                    <a:pt x="3131" y="47368"/>
                  </a:lnTo>
                  <a:lnTo>
                    <a:pt x="15967" y="58472"/>
                  </a:lnTo>
                  <a:lnTo>
                    <a:pt x="73140" y="82511"/>
                  </a:lnTo>
                  <a:lnTo>
                    <a:pt x="106385" y="105185"/>
                  </a:lnTo>
                  <a:lnTo>
                    <a:pt x="121129" y="118484"/>
                  </a:lnTo>
                  <a:lnTo>
                    <a:pt x="121318" y="122966"/>
                  </a:lnTo>
                  <a:lnTo>
                    <a:pt x="116764" y="125954"/>
                  </a:lnTo>
                  <a:lnTo>
                    <a:pt x="109049" y="127946"/>
                  </a:lnTo>
                  <a:lnTo>
                    <a:pt x="91118" y="123921"/>
                  </a:lnTo>
                  <a:lnTo>
                    <a:pt x="62034" y="1108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148228" y="3495461"/>
              <a:ext cx="63172" cy="263213"/>
            </a:xfrm>
            <a:custGeom>
              <a:avLst/>
              <a:gdLst/>
              <a:ahLst/>
              <a:cxnLst/>
              <a:rect l="0" t="0" r="0" b="0"/>
              <a:pathLst>
                <a:path w="63172" h="263213">
                  <a:moveTo>
                    <a:pt x="0" y="0"/>
                  </a:moveTo>
                  <a:lnTo>
                    <a:pt x="16788" y="62280"/>
                  </a:lnTo>
                  <a:lnTo>
                    <a:pt x="23333" y="116331"/>
                  </a:lnTo>
                  <a:lnTo>
                    <a:pt x="38904" y="178836"/>
                  </a:lnTo>
                  <a:lnTo>
                    <a:pt x="56191" y="240518"/>
                  </a:lnTo>
                  <a:lnTo>
                    <a:pt x="63171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095585" y="3579689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3306" y="0"/>
                  </a:lnTo>
                  <a:lnTo>
                    <a:pt x="100796" y="3119"/>
                  </a:lnTo>
                  <a:lnTo>
                    <a:pt x="4702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558839" y="3653984"/>
              <a:ext cx="123102" cy="323453"/>
            </a:xfrm>
            <a:custGeom>
              <a:avLst/>
              <a:gdLst/>
              <a:ahLst/>
              <a:cxnLst/>
              <a:rect l="0" t="0" r="0" b="0"/>
              <a:pathLst>
                <a:path w="123102" h="323453">
                  <a:moveTo>
                    <a:pt x="0" y="52047"/>
                  </a:moveTo>
                  <a:lnTo>
                    <a:pt x="0" y="110664"/>
                  </a:lnTo>
                  <a:lnTo>
                    <a:pt x="8405" y="164837"/>
                  </a:lnTo>
                  <a:lnTo>
                    <a:pt x="18211" y="220599"/>
                  </a:lnTo>
                  <a:lnTo>
                    <a:pt x="20495" y="276674"/>
                  </a:lnTo>
                  <a:lnTo>
                    <a:pt x="20891" y="318774"/>
                  </a:lnTo>
                  <a:lnTo>
                    <a:pt x="19776" y="323452"/>
                  </a:lnTo>
                  <a:lnTo>
                    <a:pt x="17863" y="321891"/>
                  </a:lnTo>
                  <a:lnTo>
                    <a:pt x="15419" y="316171"/>
                  </a:lnTo>
                  <a:lnTo>
                    <a:pt x="11494" y="264963"/>
                  </a:lnTo>
                  <a:lnTo>
                    <a:pt x="10815" y="215609"/>
                  </a:lnTo>
                  <a:lnTo>
                    <a:pt x="10613" y="165110"/>
                  </a:lnTo>
                  <a:lnTo>
                    <a:pt x="13665" y="102413"/>
                  </a:lnTo>
                  <a:lnTo>
                    <a:pt x="25186" y="39638"/>
                  </a:lnTo>
                  <a:lnTo>
                    <a:pt x="40868" y="7556"/>
                  </a:lnTo>
                  <a:lnTo>
                    <a:pt x="48302" y="2499"/>
                  </a:lnTo>
                  <a:lnTo>
                    <a:pt x="65922" y="0"/>
                  </a:lnTo>
                  <a:lnTo>
                    <a:pt x="85450" y="5908"/>
                  </a:lnTo>
                  <a:lnTo>
                    <a:pt x="95571" y="10759"/>
                  </a:lnTo>
                  <a:lnTo>
                    <a:pt x="109937" y="25508"/>
                  </a:lnTo>
                  <a:lnTo>
                    <a:pt x="119051" y="44931"/>
                  </a:lnTo>
                  <a:lnTo>
                    <a:pt x="123101" y="69161"/>
                  </a:lnTo>
                  <a:lnTo>
                    <a:pt x="118663" y="89289"/>
                  </a:lnTo>
                  <a:lnTo>
                    <a:pt x="107721" y="106034"/>
                  </a:lnTo>
                  <a:lnTo>
                    <a:pt x="81830" y="127444"/>
                  </a:lnTo>
                  <a:lnTo>
                    <a:pt x="19747" y="153901"/>
                  </a:lnTo>
                  <a:lnTo>
                    <a:pt x="10528" y="1573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695710" y="3657453"/>
              <a:ext cx="136181" cy="144699"/>
            </a:xfrm>
            <a:custGeom>
              <a:avLst/>
              <a:gdLst/>
              <a:ahLst/>
              <a:cxnLst/>
              <a:rect l="0" t="0" r="0" b="0"/>
              <a:pathLst>
                <a:path w="136181" h="144699">
                  <a:moveTo>
                    <a:pt x="0" y="38049"/>
                  </a:moveTo>
                  <a:lnTo>
                    <a:pt x="55044" y="54838"/>
                  </a:lnTo>
                  <a:lnTo>
                    <a:pt x="91829" y="56672"/>
                  </a:lnTo>
                  <a:lnTo>
                    <a:pt x="114512" y="52955"/>
                  </a:lnTo>
                  <a:lnTo>
                    <a:pt x="123135" y="47986"/>
                  </a:lnTo>
                  <a:lnTo>
                    <a:pt x="135835" y="33107"/>
                  </a:lnTo>
                  <a:lnTo>
                    <a:pt x="136180" y="25396"/>
                  </a:lnTo>
                  <a:lnTo>
                    <a:pt x="132901" y="17915"/>
                  </a:lnTo>
                  <a:lnTo>
                    <a:pt x="127205" y="10588"/>
                  </a:lnTo>
                  <a:lnTo>
                    <a:pt x="108398" y="2448"/>
                  </a:lnTo>
                  <a:lnTo>
                    <a:pt x="85612" y="0"/>
                  </a:lnTo>
                  <a:lnTo>
                    <a:pt x="63786" y="2811"/>
                  </a:lnTo>
                  <a:lnTo>
                    <a:pt x="45507" y="14199"/>
                  </a:lnTo>
                  <a:lnTo>
                    <a:pt x="37357" y="22149"/>
                  </a:lnTo>
                  <a:lnTo>
                    <a:pt x="28301" y="43461"/>
                  </a:lnTo>
                  <a:lnTo>
                    <a:pt x="25447" y="68530"/>
                  </a:lnTo>
                  <a:lnTo>
                    <a:pt x="28077" y="95270"/>
                  </a:lnTo>
                  <a:lnTo>
                    <a:pt x="36265" y="116513"/>
                  </a:lnTo>
                  <a:lnTo>
                    <a:pt x="41724" y="125454"/>
                  </a:lnTo>
                  <a:lnTo>
                    <a:pt x="57149" y="138507"/>
                  </a:lnTo>
                  <a:lnTo>
                    <a:pt x="66175" y="143625"/>
                  </a:lnTo>
                  <a:lnTo>
                    <a:pt x="74532" y="144698"/>
                  </a:lnTo>
                  <a:lnTo>
                    <a:pt x="105285" y="1328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853637" y="3693389"/>
              <a:ext cx="73700" cy="80556"/>
            </a:xfrm>
            <a:custGeom>
              <a:avLst/>
              <a:gdLst/>
              <a:ahLst/>
              <a:cxnLst/>
              <a:rect l="0" t="0" r="0" b="0"/>
              <a:pathLst>
                <a:path w="73700" h="80556">
                  <a:moveTo>
                    <a:pt x="0" y="33699"/>
                  </a:moveTo>
                  <a:lnTo>
                    <a:pt x="20244" y="77661"/>
                  </a:lnTo>
                  <a:lnTo>
                    <a:pt x="22854" y="80555"/>
                  </a:lnTo>
                  <a:lnTo>
                    <a:pt x="23425" y="78974"/>
                  </a:lnTo>
                  <a:lnTo>
                    <a:pt x="6541" y="22123"/>
                  </a:lnTo>
                  <a:lnTo>
                    <a:pt x="7870" y="14283"/>
                  </a:lnTo>
                  <a:lnTo>
                    <a:pt x="12266" y="7887"/>
                  </a:lnTo>
                  <a:lnTo>
                    <a:pt x="18706" y="2453"/>
                  </a:lnTo>
                  <a:lnTo>
                    <a:pt x="26509" y="0"/>
                  </a:lnTo>
                  <a:lnTo>
                    <a:pt x="73699" y="21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011565" y="3706031"/>
              <a:ext cx="21057" cy="84229"/>
            </a:xfrm>
            <a:custGeom>
              <a:avLst/>
              <a:gdLst/>
              <a:ahLst/>
              <a:cxnLst/>
              <a:rect l="0" t="0" r="0" b="0"/>
              <a:pathLst>
                <a:path w="21057" h="84229">
                  <a:moveTo>
                    <a:pt x="0" y="0"/>
                  </a:moveTo>
                  <a:lnTo>
                    <a:pt x="3119" y="42691"/>
                  </a:lnTo>
                  <a:lnTo>
                    <a:pt x="11452" y="67631"/>
                  </a:lnTo>
                  <a:lnTo>
                    <a:pt x="21056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001036" y="359021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081908" y="3689913"/>
              <a:ext cx="90741" cy="112846"/>
            </a:xfrm>
            <a:custGeom>
              <a:avLst/>
              <a:gdLst/>
              <a:ahLst/>
              <a:cxnLst/>
              <a:rect l="0" t="0" r="0" b="0"/>
              <a:pathLst>
                <a:path w="90741" h="112846">
                  <a:moveTo>
                    <a:pt x="77055" y="5589"/>
                  </a:moveTo>
                  <a:lnTo>
                    <a:pt x="60288" y="0"/>
                  </a:lnTo>
                  <a:lnTo>
                    <a:pt x="53009" y="693"/>
                  </a:lnTo>
                  <a:lnTo>
                    <a:pt x="38682" y="7703"/>
                  </a:lnTo>
                  <a:lnTo>
                    <a:pt x="17462" y="30392"/>
                  </a:lnTo>
                  <a:lnTo>
                    <a:pt x="1946" y="59341"/>
                  </a:lnTo>
                  <a:lnTo>
                    <a:pt x="0" y="79782"/>
                  </a:lnTo>
                  <a:lnTo>
                    <a:pt x="1118" y="90146"/>
                  </a:lnTo>
                  <a:lnTo>
                    <a:pt x="5374" y="98225"/>
                  </a:lnTo>
                  <a:lnTo>
                    <a:pt x="19461" y="110322"/>
                  </a:lnTo>
                  <a:lnTo>
                    <a:pt x="28130" y="112845"/>
                  </a:lnTo>
                  <a:lnTo>
                    <a:pt x="47122" y="112530"/>
                  </a:lnTo>
                  <a:lnTo>
                    <a:pt x="64142" y="105371"/>
                  </a:lnTo>
                  <a:lnTo>
                    <a:pt x="71956" y="100187"/>
                  </a:lnTo>
                  <a:lnTo>
                    <a:pt x="83758" y="85067"/>
                  </a:lnTo>
                  <a:lnTo>
                    <a:pt x="88543" y="76122"/>
                  </a:lnTo>
                  <a:lnTo>
                    <a:pt x="90740" y="56824"/>
                  </a:lnTo>
                  <a:lnTo>
                    <a:pt x="87584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214549" y="3577556"/>
              <a:ext cx="144457" cy="275938"/>
            </a:xfrm>
            <a:custGeom>
              <a:avLst/>
              <a:gdLst/>
              <a:ahLst/>
              <a:cxnLst/>
              <a:rect l="0" t="0" r="0" b="0"/>
              <a:pathLst>
                <a:path w="144457" h="275938">
                  <a:moveTo>
                    <a:pt x="112870" y="181117"/>
                  </a:moveTo>
                  <a:lnTo>
                    <a:pt x="83562" y="151809"/>
                  </a:lnTo>
                  <a:lnTo>
                    <a:pt x="63970" y="144695"/>
                  </a:lnTo>
                  <a:lnTo>
                    <a:pt x="52194" y="142797"/>
                  </a:lnTo>
                  <a:lnTo>
                    <a:pt x="32871" y="146929"/>
                  </a:lnTo>
                  <a:lnTo>
                    <a:pt x="24442" y="151306"/>
                  </a:lnTo>
                  <a:lnTo>
                    <a:pt x="11958" y="165528"/>
                  </a:lnTo>
                  <a:lnTo>
                    <a:pt x="3680" y="184717"/>
                  </a:lnTo>
                  <a:lnTo>
                    <a:pt x="0" y="208843"/>
                  </a:lnTo>
                  <a:lnTo>
                    <a:pt x="4604" y="232045"/>
                  </a:lnTo>
                  <a:lnTo>
                    <a:pt x="20350" y="261718"/>
                  </a:lnTo>
                  <a:lnTo>
                    <a:pt x="26624" y="269946"/>
                  </a:lnTo>
                  <a:lnTo>
                    <a:pt x="34316" y="274261"/>
                  </a:lnTo>
                  <a:lnTo>
                    <a:pt x="52221" y="275937"/>
                  </a:lnTo>
                  <a:lnTo>
                    <a:pt x="68757" y="269663"/>
                  </a:lnTo>
                  <a:lnTo>
                    <a:pt x="76443" y="264714"/>
                  </a:lnTo>
                  <a:lnTo>
                    <a:pt x="88102" y="246737"/>
                  </a:lnTo>
                  <a:lnTo>
                    <a:pt x="108872" y="190798"/>
                  </a:lnTo>
                  <a:lnTo>
                    <a:pt x="120183" y="138143"/>
                  </a:lnTo>
                  <a:lnTo>
                    <a:pt x="122763" y="82681"/>
                  </a:lnTo>
                  <a:lnTo>
                    <a:pt x="122103" y="27835"/>
                  </a:lnTo>
                  <a:lnTo>
                    <a:pt x="117754" y="4197"/>
                  </a:lnTo>
                  <a:lnTo>
                    <a:pt x="113786" y="0"/>
                  </a:lnTo>
                  <a:lnTo>
                    <a:pt x="108802" y="711"/>
                  </a:lnTo>
                  <a:lnTo>
                    <a:pt x="103139" y="4694"/>
                  </a:lnTo>
                  <a:lnTo>
                    <a:pt x="96847" y="21599"/>
                  </a:lnTo>
                  <a:lnTo>
                    <a:pt x="92808" y="76168"/>
                  </a:lnTo>
                  <a:lnTo>
                    <a:pt x="100415" y="133697"/>
                  </a:lnTo>
                  <a:lnTo>
                    <a:pt x="116588" y="190947"/>
                  </a:lnTo>
                  <a:lnTo>
                    <a:pt x="144456" y="2337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431173" y="3675909"/>
              <a:ext cx="117847" cy="188050"/>
            </a:xfrm>
            <a:custGeom>
              <a:avLst/>
              <a:gdLst/>
              <a:ahLst/>
              <a:cxnLst/>
              <a:rect l="0" t="0" r="0" b="0"/>
              <a:pathLst>
                <a:path w="117847" h="188050">
                  <a:moveTo>
                    <a:pt x="96288" y="9065"/>
                  </a:moveTo>
                  <a:lnTo>
                    <a:pt x="58810" y="732"/>
                  </a:lnTo>
                  <a:lnTo>
                    <a:pt x="46736" y="0"/>
                  </a:lnTo>
                  <a:lnTo>
                    <a:pt x="27081" y="5426"/>
                  </a:lnTo>
                  <a:lnTo>
                    <a:pt x="18565" y="10148"/>
                  </a:lnTo>
                  <a:lnTo>
                    <a:pt x="5982" y="24754"/>
                  </a:lnTo>
                  <a:lnTo>
                    <a:pt x="989" y="33563"/>
                  </a:lnTo>
                  <a:lnTo>
                    <a:pt x="0" y="41774"/>
                  </a:lnTo>
                  <a:lnTo>
                    <a:pt x="5140" y="57137"/>
                  </a:lnTo>
                  <a:lnTo>
                    <a:pt x="18343" y="68645"/>
                  </a:lnTo>
                  <a:lnTo>
                    <a:pt x="80997" y="96097"/>
                  </a:lnTo>
                  <a:lnTo>
                    <a:pt x="112894" y="121923"/>
                  </a:lnTo>
                  <a:lnTo>
                    <a:pt x="116717" y="129927"/>
                  </a:lnTo>
                  <a:lnTo>
                    <a:pt x="117846" y="148179"/>
                  </a:lnTo>
                  <a:lnTo>
                    <a:pt x="111329" y="164870"/>
                  </a:lnTo>
                  <a:lnTo>
                    <a:pt x="106315" y="172596"/>
                  </a:lnTo>
                  <a:lnTo>
                    <a:pt x="98293" y="177748"/>
                  </a:lnTo>
                  <a:lnTo>
                    <a:pt x="65816" y="184997"/>
                  </a:lnTo>
                  <a:lnTo>
                    <a:pt x="22588" y="1880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320794" y="231626"/>
            <a:ext cx="2996709" cy="508222"/>
            <a:chOff x="320794" y="231626"/>
            <a:chExt cx="2996709" cy="508222"/>
          </a:xfrm>
        </p:grpSpPr>
        <p:sp>
          <p:nvSpPr>
            <p:cNvPr id="2" name="Freeform 1"/>
            <p:cNvSpPr/>
            <p:nvPr/>
          </p:nvSpPr>
          <p:spPr>
            <a:xfrm>
              <a:off x="421139" y="284269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31586" y="0"/>
                  </a:moveTo>
                  <a:lnTo>
                    <a:pt x="23253" y="48931"/>
                  </a:lnTo>
                  <a:lnTo>
                    <a:pt x="21708" y="99896"/>
                  </a:lnTo>
                  <a:lnTo>
                    <a:pt x="21250" y="156331"/>
                  </a:lnTo>
                  <a:lnTo>
                    <a:pt x="21115" y="206977"/>
                  </a:lnTo>
                  <a:lnTo>
                    <a:pt x="21069" y="266012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0794" y="237890"/>
              <a:ext cx="262092" cy="225364"/>
            </a:xfrm>
            <a:custGeom>
              <a:avLst/>
              <a:gdLst/>
              <a:ahLst/>
              <a:cxnLst/>
              <a:rect l="0" t="0" r="0" b="0"/>
              <a:pathLst>
                <a:path w="262092" h="225364">
                  <a:moveTo>
                    <a:pt x="5589" y="88493"/>
                  </a:moveTo>
                  <a:lnTo>
                    <a:pt x="0" y="71725"/>
                  </a:lnTo>
                  <a:lnTo>
                    <a:pt x="1863" y="64446"/>
                  </a:lnTo>
                  <a:lnTo>
                    <a:pt x="13292" y="50120"/>
                  </a:lnTo>
                  <a:lnTo>
                    <a:pt x="49224" y="23028"/>
                  </a:lnTo>
                  <a:lnTo>
                    <a:pt x="96357" y="5198"/>
                  </a:lnTo>
                  <a:lnTo>
                    <a:pt x="126649" y="0"/>
                  </a:lnTo>
                  <a:lnTo>
                    <a:pt x="181104" y="6195"/>
                  </a:lnTo>
                  <a:lnTo>
                    <a:pt x="215131" y="18485"/>
                  </a:lnTo>
                  <a:lnTo>
                    <a:pt x="226002" y="24274"/>
                  </a:lnTo>
                  <a:lnTo>
                    <a:pt x="241201" y="40064"/>
                  </a:lnTo>
                  <a:lnTo>
                    <a:pt x="256334" y="71804"/>
                  </a:lnTo>
                  <a:lnTo>
                    <a:pt x="262091" y="97453"/>
                  </a:lnTo>
                  <a:lnTo>
                    <a:pt x="260750" y="124451"/>
                  </a:lnTo>
                  <a:lnTo>
                    <a:pt x="247828" y="160368"/>
                  </a:lnTo>
                  <a:lnTo>
                    <a:pt x="223593" y="187648"/>
                  </a:lnTo>
                  <a:lnTo>
                    <a:pt x="194185" y="204960"/>
                  </a:lnTo>
                  <a:lnTo>
                    <a:pt x="140245" y="221868"/>
                  </a:lnTo>
                  <a:lnTo>
                    <a:pt x="121402" y="2253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79067" y="473782"/>
              <a:ext cx="136871" cy="119689"/>
            </a:xfrm>
            <a:custGeom>
              <a:avLst/>
              <a:gdLst/>
              <a:ahLst/>
              <a:cxnLst/>
              <a:rect l="0" t="0" r="0" b="0"/>
              <a:pathLst>
                <a:path w="136871" h="119689">
                  <a:moveTo>
                    <a:pt x="0" y="42114"/>
                  </a:moveTo>
                  <a:lnTo>
                    <a:pt x="19128" y="95989"/>
                  </a:lnTo>
                  <a:lnTo>
                    <a:pt x="33094" y="119688"/>
                  </a:lnTo>
                  <a:lnTo>
                    <a:pt x="33761" y="118396"/>
                  </a:lnTo>
                  <a:lnTo>
                    <a:pt x="25806" y="80625"/>
                  </a:lnTo>
                  <a:lnTo>
                    <a:pt x="31693" y="44686"/>
                  </a:lnTo>
                  <a:lnTo>
                    <a:pt x="41772" y="22200"/>
                  </a:lnTo>
                  <a:lnTo>
                    <a:pt x="50075" y="14800"/>
                  </a:lnTo>
                  <a:lnTo>
                    <a:pt x="71778" y="6578"/>
                  </a:lnTo>
                  <a:lnTo>
                    <a:pt x="125063" y="86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68580" y="484310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5589" y="58617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79108" y="42113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52808" y="484263"/>
              <a:ext cx="147400" cy="119371"/>
            </a:xfrm>
            <a:custGeom>
              <a:avLst/>
              <a:gdLst/>
              <a:ahLst/>
              <a:cxnLst/>
              <a:rect l="0" t="0" r="0" b="0"/>
              <a:pathLst>
                <a:path w="147400" h="119371">
                  <a:moveTo>
                    <a:pt x="0" y="47"/>
                  </a:moveTo>
                  <a:lnTo>
                    <a:pt x="3119" y="42739"/>
                  </a:lnTo>
                  <a:lnTo>
                    <a:pt x="11892" y="100946"/>
                  </a:lnTo>
                  <a:lnTo>
                    <a:pt x="21273" y="119370"/>
                  </a:lnTo>
                  <a:lnTo>
                    <a:pt x="23541" y="119370"/>
                  </a:lnTo>
                  <a:lnTo>
                    <a:pt x="21615" y="67696"/>
                  </a:lnTo>
                  <a:lnTo>
                    <a:pt x="26811" y="32959"/>
                  </a:lnTo>
                  <a:lnTo>
                    <a:pt x="41349" y="6030"/>
                  </a:lnTo>
                  <a:lnTo>
                    <a:pt x="49793" y="1696"/>
                  </a:lnTo>
                  <a:lnTo>
                    <a:pt x="71653" y="0"/>
                  </a:lnTo>
                  <a:lnTo>
                    <a:pt x="90727" y="6266"/>
                  </a:lnTo>
                  <a:lnTo>
                    <a:pt x="99089" y="11212"/>
                  </a:lnTo>
                  <a:lnTo>
                    <a:pt x="111500" y="26066"/>
                  </a:lnTo>
                  <a:lnTo>
                    <a:pt x="138859" y="74400"/>
                  </a:lnTo>
                  <a:lnTo>
                    <a:pt x="147399" y="1158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57180" y="463253"/>
              <a:ext cx="111484" cy="122940"/>
            </a:xfrm>
            <a:custGeom>
              <a:avLst/>
              <a:gdLst/>
              <a:ahLst/>
              <a:cxnLst/>
              <a:rect l="0" t="0" r="0" b="0"/>
              <a:pathLst>
                <a:path w="111484" h="122940">
                  <a:moveTo>
                    <a:pt x="90426" y="0"/>
                  </a:moveTo>
                  <a:lnTo>
                    <a:pt x="47734" y="3120"/>
                  </a:lnTo>
                  <a:lnTo>
                    <a:pt x="37398" y="5590"/>
                  </a:lnTo>
                  <a:lnTo>
                    <a:pt x="19675" y="17692"/>
                  </a:lnTo>
                  <a:lnTo>
                    <a:pt x="11673" y="25833"/>
                  </a:lnTo>
                  <a:lnTo>
                    <a:pt x="2782" y="47356"/>
                  </a:lnTo>
                  <a:lnTo>
                    <a:pt x="0" y="71350"/>
                  </a:lnTo>
                  <a:lnTo>
                    <a:pt x="2663" y="93713"/>
                  </a:lnTo>
                  <a:lnTo>
                    <a:pt x="7351" y="102250"/>
                  </a:lnTo>
                  <a:lnTo>
                    <a:pt x="21918" y="114855"/>
                  </a:lnTo>
                  <a:lnTo>
                    <a:pt x="43210" y="121237"/>
                  </a:lnTo>
                  <a:lnTo>
                    <a:pt x="55439" y="122939"/>
                  </a:lnTo>
                  <a:lnTo>
                    <a:pt x="75266" y="118590"/>
                  </a:lnTo>
                  <a:lnTo>
                    <a:pt x="111483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10777" y="505367"/>
              <a:ext cx="31586" cy="94758"/>
            </a:xfrm>
            <a:custGeom>
              <a:avLst/>
              <a:gdLst/>
              <a:ahLst/>
              <a:cxnLst/>
              <a:rect l="0" t="0" r="0" b="0"/>
              <a:pathLst>
                <a:path w="31586" h="94758">
                  <a:moveTo>
                    <a:pt x="0" y="0"/>
                  </a:moveTo>
                  <a:lnTo>
                    <a:pt x="17958" y="62258"/>
                  </a:lnTo>
                  <a:lnTo>
                    <a:pt x="31585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10777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18299" y="452745"/>
              <a:ext cx="127174" cy="287103"/>
            </a:xfrm>
            <a:custGeom>
              <a:avLst/>
              <a:gdLst/>
              <a:ahLst/>
              <a:cxnLst/>
              <a:rect l="0" t="0" r="0" b="0"/>
              <a:pathLst>
                <a:path w="127174" h="287103">
                  <a:moveTo>
                    <a:pt x="18820" y="105265"/>
                  </a:moveTo>
                  <a:lnTo>
                    <a:pt x="18820" y="163882"/>
                  </a:lnTo>
                  <a:lnTo>
                    <a:pt x="24886" y="224122"/>
                  </a:lnTo>
                  <a:lnTo>
                    <a:pt x="23484" y="272242"/>
                  </a:lnTo>
                  <a:lnTo>
                    <a:pt x="25572" y="287102"/>
                  </a:lnTo>
                  <a:lnTo>
                    <a:pt x="24491" y="286151"/>
                  </a:lnTo>
                  <a:lnTo>
                    <a:pt x="22601" y="282008"/>
                  </a:lnTo>
                  <a:lnTo>
                    <a:pt x="18397" y="227265"/>
                  </a:lnTo>
                  <a:lnTo>
                    <a:pt x="10634" y="168965"/>
                  </a:lnTo>
                  <a:lnTo>
                    <a:pt x="3165" y="112388"/>
                  </a:lnTo>
                  <a:lnTo>
                    <a:pt x="0" y="57322"/>
                  </a:lnTo>
                  <a:lnTo>
                    <a:pt x="3826" y="33654"/>
                  </a:lnTo>
                  <a:lnTo>
                    <a:pt x="12546" y="14556"/>
                  </a:lnTo>
                  <a:lnTo>
                    <a:pt x="18147" y="6188"/>
                  </a:lnTo>
                  <a:lnTo>
                    <a:pt x="26560" y="1779"/>
                  </a:lnTo>
                  <a:lnTo>
                    <a:pt x="48386" y="0"/>
                  </a:lnTo>
                  <a:lnTo>
                    <a:pt x="70565" y="9347"/>
                  </a:lnTo>
                  <a:lnTo>
                    <a:pt x="107810" y="38355"/>
                  </a:lnTo>
                  <a:lnTo>
                    <a:pt x="124866" y="65163"/>
                  </a:lnTo>
                  <a:lnTo>
                    <a:pt x="127173" y="85102"/>
                  </a:lnTo>
                  <a:lnTo>
                    <a:pt x="123129" y="104492"/>
                  </a:lnTo>
                  <a:lnTo>
                    <a:pt x="113532" y="120909"/>
                  </a:lnTo>
                  <a:lnTo>
                    <a:pt x="98349" y="132885"/>
                  </a:lnTo>
                  <a:lnTo>
                    <a:pt x="89387" y="137716"/>
                  </a:lnTo>
                  <a:lnTo>
                    <a:pt x="73190" y="139965"/>
                  </a:lnTo>
                  <a:lnTo>
                    <a:pt x="50405" y="1368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519382" y="462976"/>
              <a:ext cx="154650" cy="137149"/>
            </a:xfrm>
            <a:custGeom>
              <a:avLst/>
              <a:gdLst/>
              <a:ahLst/>
              <a:cxnLst/>
              <a:rect l="0" t="0" r="0" b="0"/>
              <a:pathLst>
                <a:path w="154650" h="137149">
                  <a:moveTo>
                    <a:pt x="80949" y="52920"/>
                  </a:moveTo>
                  <a:lnTo>
                    <a:pt x="80949" y="30563"/>
                  </a:lnTo>
                  <a:lnTo>
                    <a:pt x="74710" y="13348"/>
                  </a:lnTo>
                  <a:lnTo>
                    <a:pt x="69771" y="5481"/>
                  </a:lnTo>
                  <a:lnTo>
                    <a:pt x="61799" y="1407"/>
                  </a:lnTo>
                  <a:lnTo>
                    <a:pt x="40462" y="0"/>
                  </a:lnTo>
                  <a:lnTo>
                    <a:pt x="21621" y="6393"/>
                  </a:lnTo>
                  <a:lnTo>
                    <a:pt x="13321" y="11373"/>
                  </a:lnTo>
                  <a:lnTo>
                    <a:pt x="7788" y="19373"/>
                  </a:lnTo>
                  <a:lnTo>
                    <a:pt x="0" y="52989"/>
                  </a:lnTo>
                  <a:lnTo>
                    <a:pt x="488" y="103150"/>
                  </a:lnTo>
                  <a:lnTo>
                    <a:pt x="2742" y="114482"/>
                  </a:lnTo>
                  <a:lnTo>
                    <a:pt x="8924" y="120868"/>
                  </a:lnTo>
                  <a:lnTo>
                    <a:pt x="17725" y="123955"/>
                  </a:lnTo>
                  <a:lnTo>
                    <a:pt x="28271" y="124843"/>
                  </a:lnTo>
                  <a:lnTo>
                    <a:pt x="37642" y="121926"/>
                  </a:lnTo>
                  <a:lnTo>
                    <a:pt x="54292" y="109325"/>
                  </a:lnTo>
                  <a:lnTo>
                    <a:pt x="63252" y="88907"/>
                  </a:lnTo>
                  <a:lnTo>
                    <a:pt x="65642" y="76912"/>
                  </a:lnTo>
                  <a:lnTo>
                    <a:pt x="69574" y="71254"/>
                  </a:lnTo>
                  <a:lnTo>
                    <a:pt x="74536" y="69822"/>
                  </a:lnTo>
                  <a:lnTo>
                    <a:pt x="80183" y="71207"/>
                  </a:lnTo>
                  <a:lnTo>
                    <a:pt x="92697" y="82104"/>
                  </a:lnTo>
                  <a:lnTo>
                    <a:pt x="126733" y="118114"/>
                  </a:lnTo>
                  <a:lnTo>
                    <a:pt x="154649" y="1371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78493" y="263212"/>
              <a:ext cx="27124" cy="326384"/>
            </a:xfrm>
            <a:custGeom>
              <a:avLst/>
              <a:gdLst/>
              <a:ahLst/>
              <a:cxnLst/>
              <a:rect l="0" t="0" r="0" b="0"/>
              <a:pathLst>
                <a:path w="27124" h="326384">
                  <a:moveTo>
                    <a:pt x="6066" y="0"/>
                  </a:moveTo>
                  <a:lnTo>
                    <a:pt x="2947" y="48931"/>
                  </a:lnTo>
                  <a:lnTo>
                    <a:pt x="0" y="77899"/>
                  </a:lnTo>
                  <a:lnTo>
                    <a:pt x="4521" y="134450"/>
                  </a:lnTo>
                  <a:lnTo>
                    <a:pt x="11350" y="195404"/>
                  </a:lnTo>
                  <a:lnTo>
                    <a:pt x="16729" y="248475"/>
                  </a:lnTo>
                  <a:lnTo>
                    <a:pt x="24723" y="293966"/>
                  </a:lnTo>
                  <a:lnTo>
                    <a:pt x="27123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47772" y="410611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3781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937243" y="463253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6750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40959" y="244350"/>
              <a:ext cx="170068" cy="181752"/>
            </a:xfrm>
            <a:custGeom>
              <a:avLst/>
              <a:gdLst/>
              <a:ahLst/>
              <a:cxnLst/>
              <a:rect l="0" t="0" r="0" b="0"/>
              <a:pathLst>
                <a:path w="170068" h="181752">
                  <a:moveTo>
                    <a:pt x="170067" y="8333"/>
                  </a:moveTo>
                  <a:lnTo>
                    <a:pt x="132588" y="0"/>
                  </a:lnTo>
                  <a:lnTo>
                    <a:pt x="94621" y="1575"/>
                  </a:lnTo>
                  <a:lnTo>
                    <a:pt x="45459" y="12588"/>
                  </a:lnTo>
                  <a:lnTo>
                    <a:pt x="18242" y="28181"/>
                  </a:lnTo>
                  <a:lnTo>
                    <a:pt x="5883" y="44061"/>
                  </a:lnTo>
                  <a:lnTo>
                    <a:pt x="949" y="53209"/>
                  </a:lnTo>
                  <a:lnTo>
                    <a:pt x="0" y="61647"/>
                  </a:lnTo>
                  <a:lnTo>
                    <a:pt x="5184" y="77262"/>
                  </a:lnTo>
                  <a:lnTo>
                    <a:pt x="12182" y="82362"/>
                  </a:lnTo>
                  <a:lnTo>
                    <a:pt x="75160" y="100071"/>
                  </a:lnTo>
                  <a:lnTo>
                    <a:pt x="127933" y="122782"/>
                  </a:lnTo>
                  <a:lnTo>
                    <a:pt x="153943" y="142330"/>
                  </a:lnTo>
                  <a:lnTo>
                    <a:pt x="158148" y="150307"/>
                  </a:lnTo>
                  <a:lnTo>
                    <a:pt x="159700" y="168529"/>
                  </a:lnTo>
                  <a:lnTo>
                    <a:pt x="153797" y="174792"/>
                  </a:lnTo>
                  <a:lnTo>
                    <a:pt x="131640" y="181751"/>
                  </a:lnTo>
                  <a:lnTo>
                    <a:pt x="73702" y="178252"/>
                  </a:lnTo>
                  <a:lnTo>
                    <a:pt x="54253" y="1767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37326" y="231626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10529" y="0"/>
                  </a:moveTo>
                  <a:lnTo>
                    <a:pt x="2195" y="57264"/>
                  </a:lnTo>
                  <a:lnTo>
                    <a:pt x="651" y="106655"/>
                  </a:lnTo>
                  <a:lnTo>
                    <a:pt x="193" y="155214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74238" y="252683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21057" y="58617"/>
                  </a:lnTo>
                  <a:lnTo>
                    <a:pt x="21057" y="110175"/>
                  </a:lnTo>
                  <a:lnTo>
                    <a:pt x="13821" y="167603"/>
                  </a:lnTo>
                  <a:lnTo>
                    <a:pt x="10334" y="215907"/>
                  </a:lnTo>
                  <a:lnTo>
                    <a:pt x="3582" y="266094"/>
                  </a:lnTo>
                  <a:lnTo>
                    <a:pt x="708" y="31620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87488" y="294797"/>
              <a:ext cx="197280" cy="152116"/>
            </a:xfrm>
            <a:custGeom>
              <a:avLst/>
              <a:gdLst/>
              <a:ahLst/>
              <a:cxnLst/>
              <a:rect l="0" t="0" r="0" b="0"/>
              <a:pathLst>
                <a:path w="197280" h="152116">
                  <a:moveTo>
                    <a:pt x="197279" y="115814"/>
                  </a:moveTo>
                  <a:lnTo>
                    <a:pt x="154587" y="118933"/>
                  </a:lnTo>
                  <a:lnTo>
                    <a:pt x="91943" y="137145"/>
                  </a:lnTo>
                  <a:lnTo>
                    <a:pt x="38175" y="152115"/>
                  </a:lnTo>
                  <a:lnTo>
                    <a:pt x="12702" y="150275"/>
                  </a:lnTo>
                  <a:lnTo>
                    <a:pt x="5207" y="144637"/>
                  </a:lnTo>
                  <a:lnTo>
                    <a:pt x="1381" y="136199"/>
                  </a:lnTo>
                  <a:lnTo>
                    <a:pt x="0" y="125895"/>
                  </a:lnTo>
                  <a:lnTo>
                    <a:pt x="4704" y="108206"/>
                  </a:lnTo>
                  <a:lnTo>
                    <a:pt x="37742" y="47258"/>
                  </a:lnTo>
                  <a:lnTo>
                    <a:pt x="64948" y="13864"/>
                  </a:lnTo>
                  <a:lnTo>
                    <a:pt x="709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60733" y="326383"/>
              <a:ext cx="222813" cy="253063"/>
            </a:xfrm>
            <a:custGeom>
              <a:avLst/>
              <a:gdLst/>
              <a:ahLst/>
              <a:cxnLst/>
              <a:rect l="0" t="0" r="0" b="0"/>
              <a:pathLst>
                <a:path w="222813" h="253063">
                  <a:moveTo>
                    <a:pt x="124075" y="0"/>
                  </a:moveTo>
                  <a:lnTo>
                    <a:pt x="101718" y="0"/>
                  </a:lnTo>
                  <a:lnTo>
                    <a:pt x="84503" y="6239"/>
                  </a:lnTo>
                  <a:lnTo>
                    <a:pt x="69053" y="17981"/>
                  </a:lnTo>
                  <a:lnTo>
                    <a:pt x="27078" y="68288"/>
                  </a:lnTo>
                  <a:lnTo>
                    <a:pt x="5382" y="125398"/>
                  </a:lnTo>
                  <a:lnTo>
                    <a:pt x="0" y="163237"/>
                  </a:lnTo>
                  <a:lnTo>
                    <a:pt x="4979" y="184074"/>
                  </a:lnTo>
                  <a:lnTo>
                    <a:pt x="27241" y="222104"/>
                  </a:lnTo>
                  <a:lnTo>
                    <a:pt x="58469" y="247393"/>
                  </a:lnTo>
                  <a:lnTo>
                    <a:pt x="87118" y="253062"/>
                  </a:lnTo>
                  <a:lnTo>
                    <a:pt x="117008" y="250512"/>
                  </a:lnTo>
                  <a:lnTo>
                    <a:pt x="152397" y="235923"/>
                  </a:lnTo>
                  <a:lnTo>
                    <a:pt x="178220" y="215612"/>
                  </a:lnTo>
                  <a:lnTo>
                    <a:pt x="199520" y="187887"/>
                  </a:lnTo>
                  <a:lnTo>
                    <a:pt x="221647" y="136656"/>
                  </a:lnTo>
                  <a:lnTo>
                    <a:pt x="222812" y="115718"/>
                  </a:lnTo>
                  <a:lnTo>
                    <a:pt x="214029" y="73681"/>
                  </a:lnTo>
                  <a:lnTo>
                    <a:pt x="198821" y="47698"/>
                  </a:lnTo>
                  <a:lnTo>
                    <a:pt x="179497" y="25181"/>
                  </a:lnTo>
                  <a:lnTo>
                    <a:pt x="153365" y="928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41642" y="326383"/>
              <a:ext cx="275861" cy="239799"/>
            </a:xfrm>
            <a:custGeom>
              <a:avLst/>
              <a:gdLst/>
              <a:ahLst/>
              <a:cxnLst/>
              <a:rect l="0" t="0" r="0" b="0"/>
              <a:pathLst>
                <a:path w="275861" h="239799">
                  <a:moveTo>
                    <a:pt x="127435" y="0"/>
                  </a:moveTo>
                  <a:lnTo>
                    <a:pt x="84744" y="14572"/>
                  </a:lnTo>
                  <a:lnTo>
                    <a:pt x="48683" y="39403"/>
                  </a:lnTo>
                  <a:lnTo>
                    <a:pt x="19029" y="76413"/>
                  </a:lnTo>
                  <a:lnTo>
                    <a:pt x="4775" y="101032"/>
                  </a:lnTo>
                  <a:lnTo>
                    <a:pt x="0" y="124452"/>
                  </a:lnTo>
                  <a:lnTo>
                    <a:pt x="6467" y="173672"/>
                  </a:lnTo>
                  <a:lnTo>
                    <a:pt x="21273" y="203407"/>
                  </a:lnTo>
                  <a:lnTo>
                    <a:pt x="36968" y="216355"/>
                  </a:lnTo>
                  <a:lnTo>
                    <a:pt x="81229" y="234199"/>
                  </a:lnTo>
                  <a:lnTo>
                    <a:pt x="121284" y="239798"/>
                  </a:lnTo>
                  <a:lnTo>
                    <a:pt x="157198" y="235868"/>
                  </a:lnTo>
                  <a:lnTo>
                    <a:pt x="206841" y="215654"/>
                  </a:lnTo>
                  <a:lnTo>
                    <a:pt x="249171" y="182239"/>
                  </a:lnTo>
                  <a:lnTo>
                    <a:pt x="271000" y="155772"/>
                  </a:lnTo>
                  <a:lnTo>
                    <a:pt x="275860" y="132793"/>
                  </a:lnTo>
                  <a:lnTo>
                    <a:pt x="269448" y="85502"/>
                  </a:lnTo>
                  <a:lnTo>
                    <a:pt x="260240" y="53020"/>
                  </a:lnTo>
                  <a:lnTo>
                    <a:pt x="247291" y="34873"/>
                  </a:lnTo>
                  <a:lnTo>
                    <a:pt x="228668" y="20178"/>
                  </a:lnTo>
                  <a:lnTo>
                    <a:pt x="190705" y="6499"/>
                  </a:lnTo>
                  <a:lnTo>
                    <a:pt x="146442" y="3095"/>
                  </a:lnTo>
                  <a:lnTo>
                    <a:pt x="10637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80026" y="1032415"/>
            <a:ext cx="3315477" cy="536332"/>
            <a:chOff x="380026" y="1032415"/>
            <a:chExt cx="3315477" cy="536332"/>
          </a:xfrm>
        </p:grpSpPr>
        <p:sp>
          <p:nvSpPr>
            <p:cNvPr id="23" name="Freeform 22"/>
            <p:cNvSpPr/>
            <p:nvPr/>
          </p:nvSpPr>
          <p:spPr>
            <a:xfrm>
              <a:off x="380026" y="1032415"/>
              <a:ext cx="209570" cy="356251"/>
            </a:xfrm>
            <a:custGeom>
              <a:avLst/>
              <a:gdLst/>
              <a:ahLst/>
              <a:cxnLst/>
              <a:rect l="0" t="0" r="0" b="0"/>
              <a:pathLst>
                <a:path w="209570" h="356251">
                  <a:moveTo>
                    <a:pt x="9528" y="52020"/>
                  </a:moveTo>
                  <a:lnTo>
                    <a:pt x="6408" y="94711"/>
                  </a:lnTo>
                  <a:lnTo>
                    <a:pt x="3462" y="117787"/>
                  </a:lnTo>
                  <a:lnTo>
                    <a:pt x="7211" y="164833"/>
                  </a:lnTo>
                  <a:lnTo>
                    <a:pt x="10011" y="221537"/>
                  </a:lnTo>
                  <a:lnTo>
                    <a:pt x="16560" y="274732"/>
                  </a:lnTo>
                  <a:lnTo>
                    <a:pt x="19366" y="335222"/>
                  </a:lnTo>
                  <a:lnTo>
                    <a:pt x="18580" y="355702"/>
                  </a:lnTo>
                  <a:lnTo>
                    <a:pt x="16732" y="356250"/>
                  </a:lnTo>
                  <a:lnTo>
                    <a:pt x="14331" y="353106"/>
                  </a:lnTo>
                  <a:lnTo>
                    <a:pt x="10160" y="293501"/>
                  </a:lnTo>
                  <a:lnTo>
                    <a:pt x="4064" y="232301"/>
                  </a:lnTo>
                  <a:lnTo>
                    <a:pt x="0" y="171122"/>
                  </a:lnTo>
                  <a:lnTo>
                    <a:pt x="466" y="121105"/>
                  </a:lnTo>
                  <a:lnTo>
                    <a:pt x="7493" y="70410"/>
                  </a:lnTo>
                  <a:lnTo>
                    <a:pt x="18154" y="27573"/>
                  </a:lnTo>
                  <a:lnTo>
                    <a:pt x="29349" y="7619"/>
                  </a:lnTo>
                  <a:lnTo>
                    <a:pt x="36780" y="2532"/>
                  </a:lnTo>
                  <a:lnTo>
                    <a:pt x="54395" y="0"/>
                  </a:lnTo>
                  <a:lnTo>
                    <a:pt x="73923" y="5893"/>
                  </a:lnTo>
                  <a:lnTo>
                    <a:pt x="84043" y="10740"/>
                  </a:lnTo>
                  <a:lnTo>
                    <a:pt x="98408" y="25484"/>
                  </a:lnTo>
                  <a:lnTo>
                    <a:pt x="128294" y="80977"/>
                  </a:lnTo>
                  <a:lnTo>
                    <a:pt x="137572" y="103494"/>
                  </a:lnTo>
                  <a:lnTo>
                    <a:pt x="136236" y="128320"/>
                  </a:lnTo>
                  <a:lnTo>
                    <a:pt x="116315" y="176796"/>
                  </a:lnTo>
                  <a:lnTo>
                    <a:pt x="100273" y="192484"/>
                  </a:lnTo>
                  <a:lnTo>
                    <a:pt x="91081" y="198305"/>
                  </a:lnTo>
                  <a:lnTo>
                    <a:pt x="71510" y="201653"/>
                  </a:lnTo>
                  <a:lnTo>
                    <a:pt x="61378" y="200908"/>
                  </a:lnTo>
                  <a:lnTo>
                    <a:pt x="56963" y="202752"/>
                  </a:lnTo>
                  <a:lnTo>
                    <a:pt x="56359" y="206320"/>
                  </a:lnTo>
                  <a:lnTo>
                    <a:pt x="58296" y="211039"/>
                  </a:lnTo>
                  <a:lnTo>
                    <a:pt x="69807" y="219401"/>
                  </a:lnTo>
                  <a:lnTo>
                    <a:pt x="85452" y="229357"/>
                  </a:lnTo>
                  <a:lnTo>
                    <a:pt x="144128" y="286362"/>
                  </a:lnTo>
                  <a:lnTo>
                    <a:pt x="181194" y="333137"/>
                  </a:lnTo>
                  <a:lnTo>
                    <a:pt x="209569" y="3468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06700" y="1210651"/>
              <a:ext cx="172409" cy="158073"/>
            </a:xfrm>
            <a:custGeom>
              <a:avLst/>
              <a:gdLst/>
              <a:ahLst/>
              <a:cxnLst/>
              <a:rect l="0" t="0" r="0" b="0"/>
              <a:pathLst>
                <a:path w="172409" h="158073">
                  <a:moveTo>
                    <a:pt x="98709" y="73825"/>
                  </a:moveTo>
                  <a:lnTo>
                    <a:pt x="104298" y="57058"/>
                  </a:lnTo>
                  <a:lnTo>
                    <a:pt x="102185" y="24273"/>
                  </a:lnTo>
                  <a:lnTo>
                    <a:pt x="97517" y="15054"/>
                  </a:lnTo>
                  <a:lnTo>
                    <a:pt x="82971" y="1691"/>
                  </a:lnTo>
                  <a:lnTo>
                    <a:pt x="74179" y="0"/>
                  </a:lnTo>
                  <a:lnTo>
                    <a:pt x="55051" y="4359"/>
                  </a:lnTo>
                  <a:lnTo>
                    <a:pt x="30141" y="19967"/>
                  </a:lnTo>
                  <a:lnTo>
                    <a:pt x="18322" y="38970"/>
                  </a:lnTo>
                  <a:lnTo>
                    <a:pt x="1202" y="89297"/>
                  </a:lnTo>
                  <a:lnTo>
                    <a:pt x="0" y="113457"/>
                  </a:lnTo>
                  <a:lnTo>
                    <a:pt x="1318" y="124813"/>
                  </a:lnTo>
                  <a:lnTo>
                    <a:pt x="12140" y="143670"/>
                  </a:lnTo>
                  <a:lnTo>
                    <a:pt x="19939" y="151974"/>
                  </a:lnTo>
                  <a:lnTo>
                    <a:pt x="28648" y="156340"/>
                  </a:lnTo>
                  <a:lnTo>
                    <a:pt x="47684" y="158072"/>
                  </a:lnTo>
                  <a:lnTo>
                    <a:pt x="55333" y="154556"/>
                  </a:lnTo>
                  <a:lnTo>
                    <a:pt x="66953" y="141291"/>
                  </a:lnTo>
                  <a:lnTo>
                    <a:pt x="91367" y="83806"/>
                  </a:lnTo>
                  <a:lnTo>
                    <a:pt x="93814" y="81649"/>
                  </a:lnTo>
                  <a:lnTo>
                    <a:pt x="95446" y="84890"/>
                  </a:lnTo>
                  <a:lnTo>
                    <a:pt x="99598" y="99800"/>
                  </a:lnTo>
                  <a:lnTo>
                    <a:pt x="109243" y="118125"/>
                  </a:lnTo>
                  <a:lnTo>
                    <a:pt x="124448" y="131728"/>
                  </a:lnTo>
                  <a:lnTo>
                    <a:pt x="141734" y="140504"/>
                  </a:lnTo>
                  <a:lnTo>
                    <a:pt x="172408" y="1475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23418" y="1084435"/>
              <a:ext cx="18862" cy="294799"/>
            </a:xfrm>
            <a:custGeom>
              <a:avLst/>
              <a:gdLst/>
              <a:ahLst/>
              <a:cxnLst/>
              <a:rect l="0" t="0" r="0" b="0"/>
              <a:pathLst>
                <a:path w="18862" h="294799">
                  <a:moveTo>
                    <a:pt x="8333" y="0"/>
                  </a:moveTo>
                  <a:lnTo>
                    <a:pt x="0" y="60383"/>
                  </a:lnTo>
                  <a:lnTo>
                    <a:pt x="1574" y="114987"/>
                  </a:lnTo>
                  <a:lnTo>
                    <a:pt x="3211" y="168211"/>
                  </a:lnTo>
                  <a:lnTo>
                    <a:pt x="2526" y="214787"/>
                  </a:lnTo>
                  <a:lnTo>
                    <a:pt x="16156" y="277476"/>
                  </a:lnTo>
                  <a:lnTo>
                    <a:pt x="18861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36994" y="1189720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72486" y="7235"/>
                  </a:lnTo>
                  <a:lnTo>
                    <a:pt x="116263" y="12997"/>
                  </a:lnTo>
                  <a:lnTo>
                    <a:pt x="59751" y="1946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947564" y="1182688"/>
              <a:ext cx="136872" cy="182923"/>
            </a:xfrm>
            <a:custGeom>
              <a:avLst/>
              <a:gdLst/>
              <a:ahLst/>
              <a:cxnLst/>
              <a:rect l="0" t="0" r="0" b="0"/>
              <a:pathLst>
                <a:path w="136872" h="182923">
                  <a:moveTo>
                    <a:pt x="0" y="91260"/>
                  </a:moveTo>
                  <a:lnTo>
                    <a:pt x="27556" y="84024"/>
                  </a:lnTo>
                  <a:lnTo>
                    <a:pt x="80659" y="78262"/>
                  </a:lnTo>
                  <a:lnTo>
                    <a:pt x="102529" y="71445"/>
                  </a:lnTo>
                  <a:lnTo>
                    <a:pt x="120048" y="60616"/>
                  </a:lnTo>
                  <a:lnTo>
                    <a:pt x="124486" y="52113"/>
                  </a:lnTo>
                  <a:lnTo>
                    <a:pt x="126297" y="30188"/>
                  </a:lnTo>
                  <a:lnTo>
                    <a:pt x="122803" y="21299"/>
                  </a:lnTo>
                  <a:lnTo>
                    <a:pt x="109561" y="8304"/>
                  </a:lnTo>
                  <a:lnTo>
                    <a:pt x="88858" y="1748"/>
                  </a:lnTo>
                  <a:lnTo>
                    <a:pt x="76786" y="0"/>
                  </a:lnTo>
                  <a:lnTo>
                    <a:pt x="57134" y="4296"/>
                  </a:lnTo>
                  <a:lnTo>
                    <a:pt x="40601" y="15175"/>
                  </a:lnTo>
                  <a:lnTo>
                    <a:pt x="25454" y="31708"/>
                  </a:lnTo>
                  <a:lnTo>
                    <a:pt x="9362" y="66336"/>
                  </a:lnTo>
                  <a:lnTo>
                    <a:pt x="7281" y="89541"/>
                  </a:lnTo>
                  <a:lnTo>
                    <a:pt x="15476" y="133034"/>
                  </a:lnTo>
                  <a:lnTo>
                    <a:pt x="30582" y="159269"/>
                  </a:lnTo>
                  <a:lnTo>
                    <a:pt x="49467" y="171399"/>
                  </a:lnTo>
                  <a:lnTo>
                    <a:pt x="73458" y="179520"/>
                  </a:lnTo>
                  <a:lnTo>
                    <a:pt x="109763" y="182922"/>
                  </a:lnTo>
                  <a:lnTo>
                    <a:pt x="136871" y="1754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273948" y="1179191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1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305533" y="1263419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46668" y="105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601007" y="1033256"/>
              <a:ext cx="289760" cy="338585"/>
            </a:xfrm>
            <a:custGeom>
              <a:avLst/>
              <a:gdLst/>
              <a:ahLst/>
              <a:cxnLst/>
              <a:rect l="0" t="0" r="0" b="0"/>
              <a:pathLst>
                <a:path w="289760" h="338585">
                  <a:moveTo>
                    <a:pt x="230951" y="9065"/>
                  </a:moveTo>
                  <a:lnTo>
                    <a:pt x="176807" y="9065"/>
                  </a:lnTo>
                  <a:lnTo>
                    <a:pt x="121860" y="9065"/>
                  </a:lnTo>
                  <a:lnTo>
                    <a:pt x="65946" y="1829"/>
                  </a:lnTo>
                  <a:lnTo>
                    <a:pt x="37903" y="0"/>
                  </a:lnTo>
                  <a:lnTo>
                    <a:pt x="16080" y="5426"/>
                  </a:lnTo>
                  <a:lnTo>
                    <a:pt x="6985" y="10148"/>
                  </a:lnTo>
                  <a:lnTo>
                    <a:pt x="2092" y="16806"/>
                  </a:lnTo>
                  <a:lnTo>
                    <a:pt x="0" y="24754"/>
                  </a:lnTo>
                  <a:lnTo>
                    <a:pt x="5047" y="68316"/>
                  </a:lnTo>
                  <a:lnTo>
                    <a:pt x="17309" y="120811"/>
                  </a:lnTo>
                  <a:lnTo>
                    <a:pt x="24085" y="144128"/>
                  </a:lnTo>
                  <a:lnTo>
                    <a:pt x="29870" y="150579"/>
                  </a:lnTo>
                  <a:lnTo>
                    <a:pt x="37235" y="153711"/>
                  </a:lnTo>
                  <a:lnTo>
                    <a:pt x="45655" y="154628"/>
                  </a:lnTo>
                  <a:lnTo>
                    <a:pt x="64370" y="149409"/>
                  </a:lnTo>
                  <a:lnTo>
                    <a:pt x="85555" y="141630"/>
                  </a:lnTo>
                  <a:lnTo>
                    <a:pt x="137284" y="136636"/>
                  </a:lnTo>
                  <a:lnTo>
                    <a:pt x="163585" y="138293"/>
                  </a:lnTo>
                  <a:lnTo>
                    <a:pt x="219871" y="159198"/>
                  </a:lnTo>
                  <a:lnTo>
                    <a:pt x="261258" y="176198"/>
                  </a:lnTo>
                  <a:lnTo>
                    <a:pt x="277956" y="192141"/>
                  </a:lnTo>
                  <a:lnTo>
                    <a:pt x="286937" y="214044"/>
                  </a:lnTo>
                  <a:lnTo>
                    <a:pt x="289759" y="238207"/>
                  </a:lnTo>
                  <a:lnTo>
                    <a:pt x="279048" y="293007"/>
                  </a:lnTo>
                  <a:lnTo>
                    <a:pt x="273544" y="301305"/>
                  </a:lnTo>
                  <a:lnTo>
                    <a:pt x="258070" y="313644"/>
                  </a:lnTo>
                  <a:lnTo>
                    <a:pt x="198974" y="338584"/>
                  </a:lnTo>
                  <a:lnTo>
                    <a:pt x="162075" y="338197"/>
                  </a:lnTo>
                  <a:lnTo>
                    <a:pt x="116090" y="326416"/>
                  </a:lnTo>
                  <a:lnTo>
                    <a:pt x="62495" y="3038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956223" y="1052849"/>
              <a:ext cx="68501" cy="83182"/>
            </a:xfrm>
            <a:custGeom>
              <a:avLst/>
              <a:gdLst/>
              <a:ahLst/>
              <a:cxnLst/>
              <a:rect l="0" t="0" r="0" b="0"/>
              <a:pathLst>
                <a:path w="68501" h="83182">
                  <a:moveTo>
                    <a:pt x="54720" y="0"/>
                  </a:moveTo>
                  <a:lnTo>
                    <a:pt x="30673" y="9576"/>
                  </a:lnTo>
                  <a:lnTo>
                    <a:pt x="16346" y="20244"/>
                  </a:lnTo>
                  <a:lnTo>
                    <a:pt x="716" y="44993"/>
                  </a:lnTo>
                  <a:lnTo>
                    <a:pt x="0" y="54562"/>
                  </a:lnTo>
                  <a:lnTo>
                    <a:pt x="5443" y="74553"/>
                  </a:lnTo>
                  <a:lnTo>
                    <a:pt x="11340" y="80117"/>
                  </a:lnTo>
                  <a:lnTo>
                    <a:pt x="18781" y="82658"/>
                  </a:lnTo>
                  <a:lnTo>
                    <a:pt x="27251" y="83181"/>
                  </a:lnTo>
                  <a:lnTo>
                    <a:pt x="42901" y="77524"/>
                  </a:lnTo>
                  <a:lnTo>
                    <a:pt x="50350" y="72740"/>
                  </a:lnTo>
                  <a:lnTo>
                    <a:pt x="61746" y="58065"/>
                  </a:lnTo>
                  <a:lnTo>
                    <a:pt x="66423" y="49239"/>
                  </a:lnTo>
                  <a:lnTo>
                    <a:pt x="68500" y="30073"/>
                  </a:lnTo>
                  <a:lnTo>
                    <a:pt x="65524" y="13366"/>
                  </a:lnTo>
                  <a:lnTo>
                    <a:pt x="63092" y="891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979357" y="1073906"/>
              <a:ext cx="178985" cy="326385"/>
            </a:xfrm>
            <a:custGeom>
              <a:avLst/>
              <a:gdLst/>
              <a:ahLst/>
              <a:cxnLst/>
              <a:rect l="0" t="0" r="0" b="0"/>
              <a:pathLst>
                <a:path w="178985" h="326385">
                  <a:moveTo>
                    <a:pt x="178984" y="0"/>
                  </a:moveTo>
                  <a:lnTo>
                    <a:pt x="163343" y="17981"/>
                  </a:lnTo>
                  <a:lnTo>
                    <a:pt x="139377" y="75524"/>
                  </a:lnTo>
                  <a:lnTo>
                    <a:pt x="113789" y="135493"/>
                  </a:lnTo>
                  <a:lnTo>
                    <a:pt x="83499" y="197665"/>
                  </a:lnTo>
                  <a:lnTo>
                    <a:pt x="57442" y="252371"/>
                  </a:lnTo>
                  <a:lnTo>
                    <a:pt x="39249" y="291617"/>
                  </a:lnTo>
                  <a:lnTo>
                    <a:pt x="26803" y="306252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101296" y="1326590"/>
              <a:ext cx="82297" cy="79311"/>
            </a:xfrm>
            <a:custGeom>
              <a:avLst/>
              <a:gdLst/>
              <a:ahLst/>
              <a:cxnLst/>
              <a:rect l="0" t="0" r="0" b="0"/>
              <a:pathLst>
                <a:path w="82297" h="79311">
                  <a:moveTo>
                    <a:pt x="67574" y="0"/>
                  </a:moveTo>
                  <a:lnTo>
                    <a:pt x="45217" y="0"/>
                  </a:lnTo>
                  <a:lnTo>
                    <a:pt x="14546" y="11179"/>
                  </a:lnTo>
                  <a:lnTo>
                    <a:pt x="7656" y="19151"/>
                  </a:lnTo>
                  <a:lnTo>
                    <a:pt x="0" y="40487"/>
                  </a:lnTo>
                  <a:lnTo>
                    <a:pt x="298" y="50388"/>
                  </a:lnTo>
                  <a:lnTo>
                    <a:pt x="6868" y="67628"/>
                  </a:lnTo>
                  <a:lnTo>
                    <a:pt x="14235" y="73162"/>
                  </a:lnTo>
                  <a:lnTo>
                    <a:pt x="34899" y="79310"/>
                  </a:lnTo>
                  <a:lnTo>
                    <a:pt x="67251" y="77182"/>
                  </a:lnTo>
                  <a:lnTo>
                    <a:pt x="74378" y="71342"/>
                  </a:lnTo>
                  <a:lnTo>
                    <a:pt x="82296" y="52375"/>
                  </a:lnTo>
                  <a:lnTo>
                    <a:pt x="82068" y="43105"/>
                  </a:lnTo>
                  <a:lnTo>
                    <a:pt x="75576" y="26567"/>
                  </a:lnTo>
                  <a:lnTo>
                    <a:pt x="570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474509" y="1247495"/>
              <a:ext cx="130266" cy="268833"/>
            </a:xfrm>
            <a:custGeom>
              <a:avLst/>
              <a:gdLst/>
              <a:ahLst/>
              <a:cxnLst/>
              <a:rect l="0" t="0" r="0" b="0"/>
              <a:pathLst>
                <a:path w="130266" h="268833">
                  <a:moveTo>
                    <a:pt x="20744" y="79095"/>
                  </a:moveTo>
                  <a:lnTo>
                    <a:pt x="12411" y="128026"/>
                  </a:lnTo>
                  <a:lnTo>
                    <a:pt x="13986" y="169632"/>
                  </a:lnTo>
                  <a:lnTo>
                    <a:pt x="19409" y="226311"/>
                  </a:lnTo>
                  <a:lnTo>
                    <a:pt x="14760" y="265434"/>
                  </a:lnTo>
                  <a:lnTo>
                    <a:pt x="13245" y="268832"/>
                  </a:lnTo>
                  <a:lnTo>
                    <a:pt x="12236" y="266418"/>
                  </a:lnTo>
                  <a:lnTo>
                    <a:pt x="3246" y="215244"/>
                  </a:lnTo>
                  <a:lnTo>
                    <a:pt x="742" y="168049"/>
                  </a:lnTo>
                  <a:lnTo>
                    <a:pt x="0" y="117020"/>
                  </a:lnTo>
                  <a:lnTo>
                    <a:pt x="2869" y="53615"/>
                  </a:lnTo>
                  <a:lnTo>
                    <a:pt x="9290" y="30336"/>
                  </a:lnTo>
                  <a:lnTo>
                    <a:pt x="19943" y="12191"/>
                  </a:lnTo>
                  <a:lnTo>
                    <a:pt x="28399" y="6416"/>
                  </a:lnTo>
                  <a:lnTo>
                    <a:pt x="50273" y="0"/>
                  </a:lnTo>
                  <a:lnTo>
                    <a:pt x="72473" y="3388"/>
                  </a:lnTo>
                  <a:lnTo>
                    <a:pt x="115320" y="24626"/>
                  </a:lnTo>
                  <a:lnTo>
                    <a:pt x="122399" y="34594"/>
                  </a:lnTo>
                  <a:lnTo>
                    <a:pt x="130265" y="61267"/>
                  </a:lnTo>
                  <a:lnTo>
                    <a:pt x="127522" y="86379"/>
                  </a:lnTo>
                  <a:lnTo>
                    <a:pt x="117334" y="108069"/>
                  </a:lnTo>
                  <a:lnTo>
                    <a:pt x="101108" y="125508"/>
                  </a:lnTo>
                  <a:lnTo>
                    <a:pt x="79078" y="134818"/>
                  </a:lnTo>
                  <a:lnTo>
                    <a:pt x="31273" y="1422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657503" y="1218856"/>
              <a:ext cx="111690" cy="142371"/>
            </a:xfrm>
            <a:custGeom>
              <a:avLst/>
              <a:gdLst/>
              <a:ahLst/>
              <a:cxnLst/>
              <a:rect l="0" t="0" r="0" b="0"/>
              <a:pathLst>
                <a:path w="111690" h="142371">
                  <a:moveTo>
                    <a:pt x="27263" y="76149"/>
                  </a:moveTo>
                  <a:lnTo>
                    <a:pt x="89521" y="57021"/>
                  </a:lnTo>
                  <a:lnTo>
                    <a:pt x="106016" y="45810"/>
                  </a:lnTo>
                  <a:lnTo>
                    <a:pt x="110181" y="38376"/>
                  </a:lnTo>
                  <a:lnTo>
                    <a:pt x="111689" y="20756"/>
                  </a:lnTo>
                  <a:lnTo>
                    <a:pt x="108114" y="13484"/>
                  </a:lnTo>
                  <a:lnTo>
                    <a:pt x="94782" y="2284"/>
                  </a:lnTo>
                  <a:lnTo>
                    <a:pt x="86314" y="0"/>
                  </a:lnTo>
                  <a:lnTo>
                    <a:pt x="57628" y="2373"/>
                  </a:lnTo>
                  <a:lnTo>
                    <a:pt x="37249" y="7485"/>
                  </a:lnTo>
                  <a:lnTo>
                    <a:pt x="19613" y="19895"/>
                  </a:lnTo>
                  <a:lnTo>
                    <a:pt x="11635" y="28118"/>
                  </a:lnTo>
                  <a:lnTo>
                    <a:pt x="2770" y="49732"/>
                  </a:lnTo>
                  <a:lnTo>
                    <a:pt x="0" y="73767"/>
                  </a:lnTo>
                  <a:lnTo>
                    <a:pt x="2668" y="96147"/>
                  </a:lnTo>
                  <a:lnTo>
                    <a:pt x="10873" y="114673"/>
                  </a:lnTo>
                  <a:lnTo>
                    <a:pt x="16336" y="122888"/>
                  </a:lnTo>
                  <a:lnTo>
                    <a:pt x="31766" y="135136"/>
                  </a:lnTo>
                  <a:lnTo>
                    <a:pt x="40793" y="140040"/>
                  </a:lnTo>
                  <a:lnTo>
                    <a:pt x="60183" y="142370"/>
                  </a:lnTo>
                  <a:lnTo>
                    <a:pt x="87710" y="137104"/>
                  </a:lnTo>
                  <a:lnTo>
                    <a:pt x="111491" y="1287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823710" y="1248819"/>
              <a:ext cx="82156" cy="90897"/>
            </a:xfrm>
            <a:custGeom>
              <a:avLst/>
              <a:gdLst/>
              <a:ahLst/>
              <a:cxnLst/>
              <a:rect l="0" t="0" r="0" b="0"/>
              <a:pathLst>
                <a:path w="82156" h="90897">
                  <a:moveTo>
                    <a:pt x="8455" y="35657"/>
                  </a:moveTo>
                  <a:lnTo>
                    <a:pt x="8455" y="58014"/>
                  </a:lnTo>
                  <a:lnTo>
                    <a:pt x="20587" y="90896"/>
                  </a:lnTo>
                  <a:lnTo>
                    <a:pt x="4926" y="54514"/>
                  </a:lnTo>
                  <a:lnTo>
                    <a:pt x="0" y="18888"/>
                  </a:lnTo>
                  <a:lnTo>
                    <a:pt x="3989" y="10440"/>
                  </a:lnTo>
                  <a:lnTo>
                    <a:pt x="11327" y="4807"/>
                  </a:lnTo>
                  <a:lnTo>
                    <a:pt x="20898" y="1053"/>
                  </a:lnTo>
                  <a:lnTo>
                    <a:pt x="44011" y="0"/>
                  </a:lnTo>
                  <a:lnTo>
                    <a:pt x="82155" y="40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084849" y="1252891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14654" y="43962"/>
                  </a:lnTo>
                  <a:lnTo>
                    <a:pt x="27570" y="60873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125604" y="1242362"/>
              <a:ext cx="96117" cy="326385"/>
            </a:xfrm>
            <a:custGeom>
              <a:avLst/>
              <a:gdLst/>
              <a:ahLst/>
              <a:cxnLst/>
              <a:rect l="0" t="0" r="0" b="0"/>
              <a:pathLst>
                <a:path w="96117" h="326385">
                  <a:moveTo>
                    <a:pt x="96116" y="0"/>
                  </a:moveTo>
                  <a:lnTo>
                    <a:pt x="67435" y="55045"/>
                  </a:lnTo>
                  <a:lnTo>
                    <a:pt x="45780" y="106453"/>
                  </a:lnTo>
                  <a:lnTo>
                    <a:pt x="29891" y="167257"/>
                  </a:lnTo>
                  <a:lnTo>
                    <a:pt x="14318" y="227188"/>
                  </a:lnTo>
                  <a:lnTo>
                    <a:pt x="0" y="268786"/>
                  </a:lnTo>
                  <a:lnTo>
                    <a:pt x="1359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245904" y="1210108"/>
              <a:ext cx="112687" cy="154149"/>
            </a:xfrm>
            <a:custGeom>
              <a:avLst/>
              <a:gdLst/>
              <a:ahLst/>
              <a:cxnLst/>
              <a:rect l="0" t="0" r="0" b="0"/>
              <a:pathLst>
                <a:path w="112687" h="154149">
                  <a:moveTo>
                    <a:pt x="17930" y="105954"/>
                  </a:moveTo>
                  <a:lnTo>
                    <a:pt x="70635" y="86826"/>
                  </a:lnTo>
                  <a:lnTo>
                    <a:pt x="86587" y="75615"/>
                  </a:lnTo>
                  <a:lnTo>
                    <a:pt x="98357" y="59715"/>
                  </a:lnTo>
                  <a:lnTo>
                    <a:pt x="103134" y="50561"/>
                  </a:lnTo>
                  <a:lnTo>
                    <a:pt x="103978" y="42119"/>
                  </a:lnTo>
                  <a:lnTo>
                    <a:pt x="98677" y="26500"/>
                  </a:lnTo>
                  <a:lnTo>
                    <a:pt x="82539" y="4553"/>
                  </a:lnTo>
                  <a:lnTo>
                    <a:pt x="73870" y="919"/>
                  </a:lnTo>
                  <a:lnTo>
                    <a:pt x="51761" y="0"/>
                  </a:lnTo>
                  <a:lnTo>
                    <a:pt x="32576" y="6611"/>
                  </a:lnTo>
                  <a:lnTo>
                    <a:pt x="24184" y="11649"/>
                  </a:lnTo>
                  <a:lnTo>
                    <a:pt x="11741" y="29725"/>
                  </a:lnTo>
                  <a:lnTo>
                    <a:pt x="3481" y="53357"/>
                  </a:lnTo>
                  <a:lnTo>
                    <a:pt x="0" y="91799"/>
                  </a:lnTo>
                  <a:lnTo>
                    <a:pt x="3332" y="114871"/>
                  </a:lnTo>
                  <a:lnTo>
                    <a:pt x="14951" y="133703"/>
                  </a:lnTo>
                  <a:lnTo>
                    <a:pt x="22963" y="142001"/>
                  </a:lnTo>
                  <a:lnTo>
                    <a:pt x="44344" y="151221"/>
                  </a:lnTo>
                  <a:lnTo>
                    <a:pt x="68274" y="154148"/>
                  </a:lnTo>
                  <a:lnTo>
                    <a:pt x="112686" y="148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383010" y="1257504"/>
              <a:ext cx="165094" cy="132322"/>
            </a:xfrm>
            <a:custGeom>
              <a:avLst/>
              <a:gdLst/>
              <a:ahLst/>
              <a:cxnLst/>
              <a:rect l="0" t="0" r="0" b="0"/>
              <a:pathLst>
                <a:path w="165094" h="132322">
                  <a:moveTo>
                    <a:pt x="101922" y="79615"/>
                  </a:moveTo>
                  <a:lnTo>
                    <a:pt x="107511" y="62847"/>
                  </a:lnTo>
                  <a:lnTo>
                    <a:pt x="107136" y="45256"/>
                  </a:lnTo>
                  <a:lnTo>
                    <a:pt x="101900" y="26910"/>
                  </a:lnTo>
                  <a:lnTo>
                    <a:pt x="91774" y="10957"/>
                  </a:lnTo>
                  <a:lnTo>
                    <a:pt x="83458" y="5767"/>
                  </a:lnTo>
                  <a:lnTo>
                    <a:pt x="61740" y="0"/>
                  </a:lnTo>
                  <a:lnTo>
                    <a:pt x="39610" y="3676"/>
                  </a:lnTo>
                  <a:lnTo>
                    <a:pt x="28796" y="7932"/>
                  </a:lnTo>
                  <a:lnTo>
                    <a:pt x="13660" y="22019"/>
                  </a:lnTo>
                  <a:lnTo>
                    <a:pt x="7986" y="30689"/>
                  </a:lnTo>
                  <a:lnTo>
                    <a:pt x="0" y="65248"/>
                  </a:lnTo>
                  <a:lnTo>
                    <a:pt x="3223" y="99535"/>
                  </a:lnTo>
                  <a:lnTo>
                    <a:pt x="11652" y="118104"/>
                  </a:lnTo>
                  <a:lnTo>
                    <a:pt x="17176" y="126331"/>
                  </a:lnTo>
                  <a:lnTo>
                    <a:pt x="24368" y="130646"/>
                  </a:lnTo>
                  <a:lnTo>
                    <a:pt x="41717" y="132321"/>
                  </a:lnTo>
                  <a:lnTo>
                    <a:pt x="58007" y="126046"/>
                  </a:lnTo>
                  <a:lnTo>
                    <a:pt x="73046" y="114289"/>
                  </a:lnTo>
                  <a:lnTo>
                    <a:pt x="87528" y="97365"/>
                  </a:lnTo>
                  <a:lnTo>
                    <a:pt x="91157" y="87939"/>
                  </a:lnTo>
                  <a:lnTo>
                    <a:pt x="92068" y="68106"/>
                  </a:lnTo>
                  <a:lnTo>
                    <a:pt x="91843" y="66093"/>
                  </a:lnTo>
                  <a:lnTo>
                    <a:pt x="91594" y="76335"/>
                  </a:lnTo>
                  <a:lnTo>
                    <a:pt x="97722" y="90245"/>
                  </a:lnTo>
                  <a:lnTo>
                    <a:pt x="102631" y="97230"/>
                  </a:lnTo>
                  <a:lnTo>
                    <a:pt x="117445" y="108111"/>
                  </a:lnTo>
                  <a:lnTo>
                    <a:pt x="142396" y="117694"/>
                  </a:lnTo>
                  <a:lnTo>
                    <a:pt x="165093" y="1217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567677" y="1231783"/>
              <a:ext cx="127826" cy="150061"/>
            </a:xfrm>
            <a:custGeom>
              <a:avLst/>
              <a:gdLst/>
              <a:ahLst/>
              <a:cxnLst/>
              <a:rect l="0" t="0" r="0" b="0"/>
              <a:pathLst>
                <a:path w="127826" h="150061">
                  <a:moveTo>
                    <a:pt x="1483" y="52693"/>
                  </a:moveTo>
                  <a:lnTo>
                    <a:pt x="16137" y="111310"/>
                  </a:lnTo>
                  <a:lnTo>
                    <a:pt x="31821" y="146100"/>
                  </a:lnTo>
                  <a:lnTo>
                    <a:pt x="34577" y="150060"/>
                  </a:lnTo>
                  <a:lnTo>
                    <a:pt x="35244" y="149190"/>
                  </a:lnTo>
                  <a:lnTo>
                    <a:pt x="18542" y="93677"/>
                  </a:lnTo>
                  <a:lnTo>
                    <a:pt x="0" y="52470"/>
                  </a:lnTo>
                  <a:lnTo>
                    <a:pt x="44" y="31537"/>
                  </a:lnTo>
                  <a:lnTo>
                    <a:pt x="10202" y="13655"/>
                  </a:lnTo>
                  <a:lnTo>
                    <a:pt x="17825" y="5611"/>
                  </a:lnTo>
                  <a:lnTo>
                    <a:pt x="26416" y="1418"/>
                  </a:lnTo>
                  <a:lnTo>
                    <a:pt x="81282" y="0"/>
                  </a:lnTo>
                  <a:lnTo>
                    <a:pt x="127825" y="105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36911" y="1842487"/>
            <a:ext cx="2516312" cy="452726"/>
            <a:chOff x="336911" y="1842487"/>
            <a:chExt cx="2516312" cy="452726"/>
          </a:xfrm>
        </p:grpSpPr>
        <p:sp>
          <p:nvSpPr>
            <p:cNvPr id="43" name="Freeform 42"/>
            <p:cNvSpPr/>
            <p:nvPr/>
          </p:nvSpPr>
          <p:spPr>
            <a:xfrm>
              <a:off x="485769" y="1937243"/>
              <a:ext cx="19599" cy="263213"/>
            </a:xfrm>
            <a:custGeom>
              <a:avLst/>
              <a:gdLst/>
              <a:ahLst/>
              <a:cxnLst/>
              <a:rect l="0" t="0" r="0" b="0"/>
              <a:pathLst>
                <a:path w="19599" h="263213">
                  <a:moveTo>
                    <a:pt x="9070" y="0"/>
                  </a:moveTo>
                  <a:lnTo>
                    <a:pt x="5" y="58617"/>
                  </a:lnTo>
                  <a:lnTo>
                    <a:pt x="0" y="120027"/>
                  </a:lnTo>
                  <a:lnTo>
                    <a:pt x="6932" y="178430"/>
                  </a:lnTo>
                  <a:lnTo>
                    <a:pt x="16024" y="238356"/>
                  </a:lnTo>
                  <a:lnTo>
                    <a:pt x="19598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36911" y="1895129"/>
              <a:ext cx="357970" cy="63172"/>
            </a:xfrm>
            <a:custGeom>
              <a:avLst/>
              <a:gdLst/>
              <a:ahLst/>
              <a:cxnLst/>
              <a:rect l="0" t="0" r="0" b="0"/>
              <a:pathLst>
                <a:path w="357970" h="63172">
                  <a:moveTo>
                    <a:pt x="357969" y="0"/>
                  </a:moveTo>
                  <a:lnTo>
                    <a:pt x="303825" y="0"/>
                  </a:lnTo>
                  <a:lnTo>
                    <a:pt x="276583" y="2340"/>
                  </a:lnTo>
                  <a:lnTo>
                    <a:pt x="214728" y="16667"/>
                  </a:lnTo>
                  <a:lnTo>
                    <a:pt x="159160" y="22876"/>
                  </a:lnTo>
                  <a:lnTo>
                    <a:pt x="108770" y="35244"/>
                  </a:lnTo>
                  <a:lnTo>
                    <a:pt x="64204" y="47488"/>
                  </a:lnTo>
                  <a:lnTo>
                    <a:pt x="27602" y="5423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25644" y="2116227"/>
              <a:ext cx="6066" cy="105287"/>
            </a:xfrm>
            <a:custGeom>
              <a:avLst/>
              <a:gdLst/>
              <a:ahLst/>
              <a:cxnLst/>
              <a:rect l="0" t="0" r="0" b="0"/>
              <a:pathLst>
                <a:path w="6066" h="105287">
                  <a:moveTo>
                    <a:pt x="6065" y="0"/>
                  </a:moveTo>
                  <a:lnTo>
                    <a:pt x="0" y="33622"/>
                  </a:lnTo>
                  <a:lnTo>
                    <a:pt x="4521" y="79085"/>
                  </a:lnTo>
                  <a:lnTo>
                    <a:pt x="6065" y="1052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10652" y="2021471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26466" y="2036553"/>
              <a:ext cx="357970" cy="149007"/>
            </a:xfrm>
            <a:custGeom>
              <a:avLst/>
              <a:gdLst/>
              <a:ahLst/>
              <a:cxnLst/>
              <a:rect l="0" t="0" r="0" b="0"/>
              <a:pathLst>
                <a:path w="357970" h="149007">
                  <a:moveTo>
                    <a:pt x="0" y="111260"/>
                  </a:moveTo>
                  <a:lnTo>
                    <a:pt x="6066" y="129458"/>
                  </a:lnTo>
                  <a:lnTo>
                    <a:pt x="2317" y="113532"/>
                  </a:lnTo>
                  <a:lnTo>
                    <a:pt x="1030" y="91993"/>
                  </a:lnTo>
                  <a:lnTo>
                    <a:pt x="6697" y="73061"/>
                  </a:lnTo>
                  <a:lnTo>
                    <a:pt x="11483" y="64737"/>
                  </a:lnTo>
                  <a:lnTo>
                    <a:pt x="18184" y="60357"/>
                  </a:lnTo>
                  <a:lnTo>
                    <a:pt x="34988" y="58611"/>
                  </a:lnTo>
                  <a:lnTo>
                    <a:pt x="64179" y="69794"/>
                  </a:lnTo>
                  <a:lnTo>
                    <a:pt x="78437" y="84642"/>
                  </a:lnTo>
                  <a:lnTo>
                    <a:pt x="97122" y="122770"/>
                  </a:lnTo>
                  <a:lnTo>
                    <a:pt x="99843" y="124782"/>
                  </a:lnTo>
                  <a:lnTo>
                    <a:pt x="101657" y="121445"/>
                  </a:lnTo>
                  <a:lnTo>
                    <a:pt x="110157" y="88056"/>
                  </a:lnTo>
                  <a:lnTo>
                    <a:pt x="125316" y="63570"/>
                  </a:lnTo>
                  <a:lnTo>
                    <a:pt x="132677" y="60749"/>
                  </a:lnTo>
                  <a:lnTo>
                    <a:pt x="141094" y="61209"/>
                  </a:lnTo>
                  <a:lnTo>
                    <a:pt x="158635" y="67958"/>
                  </a:lnTo>
                  <a:lnTo>
                    <a:pt x="174229" y="78757"/>
                  </a:lnTo>
                  <a:lnTo>
                    <a:pt x="185840" y="94474"/>
                  </a:lnTo>
                  <a:lnTo>
                    <a:pt x="202825" y="133161"/>
                  </a:lnTo>
                  <a:lnTo>
                    <a:pt x="207746" y="136389"/>
                  </a:lnTo>
                  <a:lnTo>
                    <a:pt x="213367" y="135032"/>
                  </a:lnTo>
                  <a:lnTo>
                    <a:pt x="275237" y="87558"/>
                  </a:lnTo>
                  <a:lnTo>
                    <a:pt x="320991" y="60623"/>
                  </a:lnTo>
                  <a:lnTo>
                    <a:pt x="343373" y="35035"/>
                  </a:lnTo>
                  <a:lnTo>
                    <a:pt x="345899" y="26518"/>
                  </a:lnTo>
                  <a:lnTo>
                    <a:pt x="345243" y="18501"/>
                  </a:lnTo>
                  <a:lnTo>
                    <a:pt x="342466" y="10816"/>
                  </a:lnTo>
                  <a:lnTo>
                    <a:pt x="335935" y="5693"/>
                  </a:lnTo>
                  <a:lnTo>
                    <a:pt x="316201" y="0"/>
                  </a:lnTo>
                  <a:lnTo>
                    <a:pt x="284372" y="2385"/>
                  </a:lnTo>
                  <a:lnTo>
                    <a:pt x="266377" y="13738"/>
                  </a:lnTo>
                  <a:lnTo>
                    <a:pt x="251751" y="31652"/>
                  </a:lnTo>
                  <a:lnTo>
                    <a:pt x="241351" y="55212"/>
                  </a:lnTo>
                  <a:lnTo>
                    <a:pt x="239068" y="78161"/>
                  </a:lnTo>
                  <a:lnTo>
                    <a:pt x="243123" y="98889"/>
                  </a:lnTo>
                  <a:lnTo>
                    <a:pt x="258560" y="123712"/>
                  </a:lnTo>
                  <a:lnTo>
                    <a:pt x="271283" y="138631"/>
                  </a:lnTo>
                  <a:lnTo>
                    <a:pt x="290976" y="146822"/>
                  </a:lnTo>
                  <a:lnTo>
                    <a:pt x="302778" y="149006"/>
                  </a:lnTo>
                  <a:lnTo>
                    <a:pt x="325251" y="145194"/>
                  </a:lnTo>
                  <a:lnTo>
                    <a:pt x="357969" y="1323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284476" y="1989886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100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295005" y="2074114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87939" y="0"/>
                  </a:lnTo>
                  <a:lnTo>
                    <a:pt x="288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716145" y="1842487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0" y="58616"/>
                  </a:lnTo>
                  <a:lnTo>
                    <a:pt x="7235" y="121196"/>
                  </a:lnTo>
                  <a:lnTo>
                    <a:pt x="10722" y="171350"/>
                  </a:lnTo>
                  <a:lnTo>
                    <a:pt x="21788" y="227692"/>
                  </a:lnTo>
                  <a:lnTo>
                    <a:pt x="37531" y="288647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531700" y="1884601"/>
              <a:ext cx="216031" cy="162618"/>
            </a:xfrm>
            <a:custGeom>
              <a:avLst/>
              <a:gdLst/>
              <a:ahLst/>
              <a:cxnLst/>
              <a:rect l="0" t="0" r="0" b="0"/>
              <a:pathLst>
                <a:path w="216031" h="162618">
                  <a:moveTo>
                    <a:pt x="216030" y="115813"/>
                  </a:moveTo>
                  <a:lnTo>
                    <a:pt x="173338" y="118933"/>
                  </a:lnTo>
                  <a:lnTo>
                    <a:pt x="110694" y="137144"/>
                  </a:lnTo>
                  <a:lnTo>
                    <a:pt x="47570" y="157951"/>
                  </a:lnTo>
                  <a:lnTo>
                    <a:pt x="26515" y="162617"/>
                  </a:lnTo>
                  <a:lnTo>
                    <a:pt x="5459" y="160791"/>
                  </a:lnTo>
                  <a:lnTo>
                    <a:pt x="780" y="156327"/>
                  </a:lnTo>
                  <a:lnTo>
                    <a:pt x="0" y="149841"/>
                  </a:lnTo>
                  <a:lnTo>
                    <a:pt x="16434" y="94046"/>
                  </a:lnTo>
                  <a:lnTo>
                    <a:pt x="39661" y="35954"/>
                  </a:lnTo>
                  <a:lnTo>
                    <a:pt x="475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63585" y="2042528"/>
              <a:ext cx="63172" cy="73700"/>
            </a:xfrm>
            <a:custGeom>
              <a:avLst/>
              <a:gdLst/>
              <a:ahLst/>
              <a:cxnLst/>
              <a:rect l="0" t="0" r="0" b="0"/>
              <a:pathLst>
                <a:path w="63172" h="73700">
                  <a:moveTo>
                    <a:pt x="0" y="0"/>
                  </a:moveTo>
                  <a:lnTo>
                    <a:pt x="9575" y="24047"/>
                  </a:lnTo>
                  <a:lnTo>
                    <a:pt x="27534" y="45470"/>
                  </a:lnTo>
                  <a:lnTo>
                    <a:pt x="63171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032000" y="2000414"/>
              <a:ext cx="157928" cy="294799"/>
            </a:xfrm>
            <a:custGeom>
              <a:avLst/>
              <a:gdLst/>
              <a:ahLst/>
              <a:cxnLst/>
              <a:rect l="0" t="0" r="0" b="0"/>
              <a:pathLst>
                <a:path w="157928" h="294799">
                  <a:moveTo>
                    <a:pt x="157927" y="0"/>
                  </a:moveTo>
                  <a:lnTo>
                    <a:pt x="129246" y="63428"/>
                  </a:lnTo>
                  <a:lnTo>
                    <a:pt x="90885" y="126365"/>
                  </a:lnTo>
                  <a:lnTo>
                    <a:pt x="56104" y="184577"/>
                  </a:lnTo>
                  <a:lnTo>
                    <a:pt x="24170" y="24150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189927" y="2009756"/>
              <a:ext cx="157967" cy="180172"/>
            </a:xfrm>
            <a:custGeom>
              <a:avLst/>
              <a:gdLst/>
              <a:ahLst/>
              <a:cxnLst/>
              <a:rect l="0" t="0" r="0" b="0"/>
              <a:pathLst>
                <a:path w="157967" h="180172">
                  <a:moveTo>
                    <a:pt x="0" y="95943"/>
                  </a:moveTo>
                  <a:lnTo>
                    <a:pt x="42692" y="92823"/>
                  </a:lnTo>
                  <a:lnTo>
                    <a:pt x="102068" y="76815"/>
                  </a:lnTo>
                  <a:lnTo>
                    <a:pt x="143644" y="52824"/>
                  </a:lnTo>
                  <a:lnTo>
                    <a:pt x="151915" y="46140"/>
                  </a:lnTo>
                  <a:lnTo>
                    <a:pt x="156259" y="38174"/>
                  </a:lnTo>
                  <a:lnTo>
                    <a:pt x="157966" y="19965"/>
                  </a:lnTo>
                  <a:lnTo>
                    <a:pt x="154444" y="12536"/>
                  </a:lnTo>
                  <a:lnTo>
                    <a:pt x="141171" y="1161"/>
                  </a:lnTo>
                  <a:lnTo>
                    <a:pt x="132719" y="0"/>
                  </a:lnTo>
                  <a:lnTo>
                    <a:pt x="113968" y="4949"/>
                  </a:lnTo>
                  <a:lnTo>
                    <a:pt x="83681" y="20889"/>
                  </a:lnTo>
                  <a:lnTo>
                    <a:pt x="69167" y="36849"/>
                  </a:lnTo>
                  <a:lnTo>
                    <a:pt x="50318" y="75691"/>
                  </a:lnTo>
                  <a:lnTo>
                    <a:pt x="48879" y="96301"/>
                  </a:lnTo>
                  <a:lnTo>
                    <a:pt x="57488" y="138128"/>
                  </a:lnTo>
                  <a:lnTo>
                    <a:pt x="72666" y="164074"/>
                  </a:lnTo>
                  <a:lnTo>
                    <a:pt x="81199" y="168270"/>
                  </a:lnTo>
                  <a:lnTo>
                    <a:pt x="122278" y="172838"/>
                  </a:lnTo>
                  <a:lnTo>
                    <a:pt x="147399" y="180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396580" y="2032107"/>
              <a:ext cx="140788" cy="136764"/>
            </a:xfrm>
            <a:custGeom>
              <a:avLst/>
              <a:gdLst/>
              <a:ahLst/>
              <a:cxnLst/>
              <a:rect l="0" t="0" r="0" b="0"/>
              <a:pathLst>
                <a:path w="140788" h="136764">
                  <a:moveTo>
                    <a:pt x="88145" y="84120"/>
                  </a:moveTo>
                  <a:lnTo>
                    <a:pt x="96478" y="46642"/>
                  </a:lnTo>
                  <a:lnTo>
                    <a:pt x="97210" y="34569"/>
                  </a:lnTo>
                  <a:lnTo>
                    <a:pt x="91784" y="14914"/>
                  </a:lnTo>
                  <a:lnTo>
                    <a:pt x="87062" y="6398"/>
                  </a:lnTo>
                  <a:lnTo>
                    <a:pt x="79234" y="1889"/>
                  </a:lnTo>
                  <a:lnTo>
                    <a:pt x="58058" y="0"/>
                  </a:lnTo>
                  <a:lnTo>
                    <a:pt x="39288" y="6180"/>
                  </a:lnTo>
                  <a:lnTo>
                    <a:pt x="31007" y="11103"/>
                  </a:lnTo>
                  <a:lnTo>
                    <a:pt x="18687" y="25932"/>
                  </a:lnTo>
                  <a:lnTo>
                    <a:pt x="1245" y="64047"/>
                  </a:lnTo>
                  <a:lnTo>
                    <a:pt x="0" y="87677"/>
                  </a:lnTo>
                  <a:lnTo>
                    <a:pt x="1306" y="100530"/>
                  </a:lnTo>
                  <a:lnTo>
                    <a:pt x="5685" y="110268"/>
                  </a:lnTo>
                  <a:lnTo>
                    <a:pt x="19911" y="124208"/>
                  </a:lnTo>
                  <a:lnTo>
                    <a:pt x="27448" y="126053"/>
                  </a:lnTo>
                  <a:lnTo>
                    <a:pt x="34812" y="124944"/>
                  </a:lnTo>
                  <a:lnTo>
                    <a:pt x="42061" y="121865"/>
                  </a:lnTo>
                  <a:lnTo>
                    <a:pt x="63442" y="100763"/>
                  </a:lnTo>
                  <a:lnTo>
                    <a:pt x="70507" y="97555"/>
                  </a:lnTo>
                  <a:lnTo>
                    <a:pt x="77556" y="97756"/>
                  </a:lnTo>
                  <a:lnTo>
                    <a:pt x="91628" y="104219"/>
                  </a:lnTo>
                  <a:lnTo>
                    <a:pt x="140787" y="1367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579481" y="2042528"/>
              <a:ext cx="84229" cy="130218"/>
            </a:xfrm>
            <a:custGeom>
              <a:avLst/>
              <a:gdLst/>
              <a:ahLst/>
              <a:cxnLst/>
              <a:rect l="0" t="0" r="0" b="0"/>
              <a:pathLst>
                <a:path w="84229" h="130218">
                  <a:moveTo>
                    <a:pt x="0" y="52643"/>
                  </a:moveTo>
                  <a:lnTo>
                    <a:pt x="17959" y="106518"/>
                  </a:lnTo>
                  <a:lnTo>
                    <a:pt x="24749" y="126890"/>
                  </a:lnTo>
                  <a:lnTo>
                    <a:pt x="24689" y="130217"/>
                  </a:lnTo>
                  <a:lnTo>
                    <a:pt x="22308" y="128925"/>
                  </a:lnTo>
                  <a:lnTo>
                    <a:pt x="14594" y="118132"/>
                  </a:lnTo>
                  <a:lnTo>
                    <a:pt x="4844" y="91154"/>
                  </a:lnTo>
                  <a:lnTo>
                    <a:pt x="2605" y="55215"/>
                  </a:lnTo>
                  <a:lnTo>
                    <a:pt x="6228" y="32729"/>
                  </a:lnTo>
                  <a:lnTo>
                    <a:pt x="11171" y="24159"/>
                  </a:lnTo>
                  <a:lnTo>
                    <a:pt x="26022" y="11517"/>
                  </a:lnTo>
                  <a:lnTo>
                    <a:pt x="47441" y="511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737326" y="2005353"/>
              <a:ext cx="115897" cy="163518"/>
            </a:xfrm>
            <a:custGeom>
              <a:avLst/>
              <a:gdLst/>
              <a:ahLst/>
              <a:cxnLst/>
              <a:rect l="0" t="0" r="0" b="0"/>
              <a:pathLst>
                <a:path w="115897" h="163518">
                  <a:moveTo>
                    <a:pt x="115896" y="5590"/>
                  </a:moveTo>
                  <a:lnTo>
                    <a:pt x="99129" y="0"/>
                  </a:lnTo>
                  <a:lnTo>
                    <a:pt x="66345" y="2114"/>
                  </a:lnTo>
                  <a:lnTo>
                    <a:pt x="22920" y="14478"/>
                  </a:lnTo>
                  <a:lnTo>
                    <a:pt x="5943" y="25528"/>
                  </a:lnTo>
                  <a:lnTo>
                    <a:pt x="1650" y="32920"/>
                  </a:lnTo>
                  <a:lnTo>
                    <a:pt x="0" y="50492"/>
                  </a:lnTo>
                  <a:lnTo>
                    <a:pt x="4707" y="56581"/>
                  </a:lnTo>
                  <a:lnTo>
                    <a:pt x="33688" y="66322"/>
                  </a:lnTo>
                  <a:lnTo>
                    <a:pt x="69572" y="77266"/>
                  </a:lnTo>
                  <a:lnTo>
                    <a:pt x="87899" y="88529"/>
                  </a:lnTo>
                  <a:lnTo>
                    <a:pt x="92552" y="95977"/>
                  </a:lnTo>
                  <a:lnTo>
                    <a:pt x="94603" y="113612"/>
                  </a:lnTo>
                  <a:lnTo>
                    <a:pt x="88495" y="130029"/>
                  </a:lnTo>
                  <a:lnTo>
                    <a:pt x="83591" y="137682"/>
                  </a:lnTo>
                  <a:lnTo>
                    <a:pt x="65663" y="149305"/>
                  </a:lnTo>
                  <a:lnTo>
                    <a:pt x="35502" y="159306"/>
                  </a:lnTo>
                  <a:lnTo>
                    <a:pt x="10611" y="163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3022032" y="2624402"/>
            <a:ext cx="610300" cy="352450"/>
            <a:chOff x="3022032" y="2624402"/>
            <a:chExt cx="610300" cy="352450"/>
          </a:xfrm>
        </p:grpSpPr>
        <p:sp>
          <p:nvSpPr>
            <p:cNvPr id="59" name="Freeform 58"/>
            <p:cNvSpPr/>
            <p:nvPr/>
          </p:nvSpPr>
          <p:spPr>
            <a:xfrm>
              <a:off x="3022032" y="2624402"/>
              <a:ext cx="258447" cy="352450"/>
            </a:xfrm>
            <a:custGeom>
              <a:avLst/>
              <a:gdLst/>
              <a:ahLst/>
              <a:cxnLst/>
              <a:rect l="0" t="0" r="0" b="0"/>
              <a:pathLst>
                <a:path w="258447" h="352450">
                  <a:moveTo>
                    <a:pt x="20703" y="60364"/>
                  </a:moveTo>
                  <a:lnTo>
                    <a:pt x="17584" y="103056"/>
                  </a:lnTo>
                  <a:lnTo>
                    <a:pt x="14638" y="123792"/>
                  </a:lnTo>
                  <a:lnTo>
                    <a:pt x="19674" y="181801"/>
                  </a:lnTo>
                  <a:lnTo>
                    <a:pt x="14434" y="236257"/>
                  </a:lnTo>
                  <a:lnTo>
                    <a:pt x="19118" y="292074"/>
                  </a:lnTo>
                  <a:lnTo>
                    <a:pt x="18829" y="310746"/>
                  </a:lnTo>
                  <a:lnTo>
                    <a:pt x="17114" y="309173"/>
                  </a:lnTo>
                  <a:lnTo>
                    <a:pt x="5956" y="278618"/>
                  </a:lnTo>
                  <a:lnTo>
                    <a:pt x="5570" y="259141"/>
                  </a:lnTo>
                  <a:lnTo>
                    <a:pt x="6959" y="237617"/>
                  </a:lnTo>
                  <a:lnTo>
                    <a:pt x="1437" y="182552"/>
                  </a:lnTo>
                  <a:lnTo>
                    <a:pt x="0" y="121285"/>
                  </a:lnTo>
                  <a:lnTo>
                    <a:pt x="5340" y="78285"/>
                  </a:lnTo>
                  <a:lnTo>
                    <a:pt x="14265" y="56241"/>
                  </a:lnTo>
                  <a:lnTo>
                    <a:pt x="39059" y="23025"/>
                  </a:lnTo>
                  <a:lnTo>
                    <a:pt x="65136" y="6667"/>
                  </a:lnTo>
                  <a:lnTo>
                    <a:pt x="100679" y="0"/>
                  </a:lnTo>
                  <a:lnTo>
                    <a:pt x="135257" y="3614"/>
                  </a:lnTo>
                  <a:lnTo>
                    <a:pt x="153894" y="12135"/>
                  </a:lnTo>
                  <a:lnTo>
                    <a:pt x="162140" y="17683"/>
                  </a:lnTo>
                  <a:lnTo>
                    <a:pt x="174421" y="33206"/>
                  </a:lnTo>
                  <a:lnTo>
                    <a:pt x="182609" y="52973"/>
                  </a:lnTo>
                  <a:lnTo>
                    <a:pt x="186248" y="77357"/>
                  </a:lnTo>
                  <a:lnTo>
                    <a:pt x="181626" y="97552"/>
                  </a:lnTo>
                  <a:lnTo>
                    <a:pt x="159595" y="129581"/>
                  </a:lnTo>
                  <a:lnTo>
                    <a:pt x="124308" y="157268"/>
                  </a:lnTo>
                  <a:lnTo>
                    <a:pt x="92735" y="170055"/>
                  </a:lnTo>
                  <a:lnTo>
                    <a:pt x="67536" y="173457"/>
                  </a:lnTo>
                  <a:lnTo>
                    <a:pt x="62453" y="172024"/>
                  </a:lnTo>
                  <a:lnTo>
                    <a:pt x="62575" y="168729"/>
                  </a:lnTo>
                  <a:lnTo>
                    <a:pt x="66165" y="164193"/>
                  </a:lnTo>
                  <a:lnTo>
                    <a:pt x="99164" y="152220"/>
                  </a:lnTo>
                  <a:lnTo>
                    <a:pt x="145986" y="152442"/>
                  </a:lnTo>
                  <a:lnTo>
                    <a:pt x="197399" y="164167"/>
                  </a:lnTo>
                  <a:lnTo>
                    <a:pt x="238230" y="187800"/>
                  </a:lnTo>
                  <a:lnTo>
                    <a:pt x="246440" y="194455"/>
                  </a:lnTo>
                  <a:lnTo>
                    <a:pt x="255561" y="214327"/>
                  </a:lnTo>
                  <a:lnTo>
                    <a:pt x="258446" y="237587"/>
                  </a:lnTo>
                  <a:lnTo>
                    <a:pt x="255828" y="259623"/>
                  </a:lnTo>
                  <a:lnTo>
                    <a:pt x="247645" y="277995"/>
                  </a:lnTo>
                  <a:lnTo>
                    <a:pt x="223329" y="308854"/>
                  </a:lnTo>
                  <a:lnTo>
                    <a:pt x="187590" y="336310"/>
                  </a:lnTo>
                  <a:lnTo>
                    <a:pt x="167405" y="346004"/>
                  </a:lnTo>
                  <a:lnTo>
                    <a:pt x="125132" y="352449"/>
                  </a:lnTo>
                  <a:lnTo>
                    <a:pt x="75256" y="346221"/>
                  </a:lnTo>
                  <a:lnTo>
                    <a:pt x="45836" y="337045"/>
                  </a:lnTo>
                  <a:lnTo>
                    <a:pt x="31232" y="3235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474404" y="2747937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82726" y="8334"/>
                  </a:lnTo>
                  <a:lnTo>
                    <a:pt x="27779" y="1009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505989" y="2821637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8864" y="8333"/>
                  </a:lnTo>
                  <a:lnTo>
                    <a:pt x="27300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3918686" y="2501552"/>
            <a:ext cx="1566662" cy="634563"/>
            <a:chOff x="3918686" y="2501552"/>
            <a:chExt cx="1566662" cy="634563"/>
          </a:xfrm>
        </p:grpSpPr>
        <p:sp>
          <p:nvSpPr>
            <p:cNvPr id="63" name="Freeform 62"/>
            <p:cNvSpPr/>
            <p:nvPr/>
          </p:nvSpPr>
          <p:spPr>
            <a:xfrm>
              <a:off x="3918686" y="2723617"/>
              <a:ext cx="180649" cy="412498"/>
            </a:xfrm>
            <a:custGeom>
              <a:avLst/>
              <a:gdLst/>
              <a:ahLst/>
              <a:cxnLst/>
              <a:rect l="0" t="0" r="0" b="0"/>
              <a:pathLst>
                <a:path w="180649" h="412498">
                  <a:moveTo>
                    <a:pt x="18972" y="87491"/>
                  </a:moveTo>
                  <a:lnTo>
                    <a:pt x="18972" y="146108"/>
                  </a:lnTo>
                  <a:lnTo>
                    <a:pt x="24561" y="197666"/>
                  </a:lnTo>
                  <a:lnTo>
                    <a:pt x="36930" y="261159"/>
                  </a:lnTo>
                  <a:lnTo>
                    <a:pt x="47519" y="318762"/>
                  </a:lnTo>
                  <a:lnTo>
                    <a:pt x="57393" y="382026"/>
                  </a:lnTo>
                  <a:lnTo>
                    <a:pt x="59444" y="408299"/>
                  </a:lnTo>
                  <a:lnTo>
                    <a:pt x="57652" y="412497"/>
                  </a:lnTo>
                  <a:lnTo>
                    <a:pt x="54118" y="410617"/>
                  </a:lnTo>
                  <a:lnTo>
                    <a:pt x="49421" y="404684"/>
                  </a:lnTo>
                  <a:lnTo>
                    <a:pt x="33478" y="354304"/>
                  </a:lnTo>
                  <a:lnTo>
                    <a:pt x="19064" y="298079"/>
                  </a:lnTo>
                  <a:lnTo>
                    <a:pt x="4952" y="236324"/>
                  </a:lnTo>
                  <a:lnTo>
                    <a:pt x="0" y="185142"/>
                  </a:lnTo>
                  <a:lnTo>
                    <a:pt x="5562" y="131087"/>
                  </a:lnTo>
                  <a:lnTo>
                    <a:pt x="9930" y="91570"/>
                  </a:lnTo>
                  <a:lnTo>
                    <a:pt x="25001" y="58284"/>
                  </a:lnTo>
                  <a:lnTo>
                    <a:pt x="57908" y="18077"/>
                  </a:lnTo>
                  <a:lnTo>
                    <a:pt x="84321" y="2063"/>
                  </a:lnTo>
                  <a:lnTo>
                    <a:pt x="104168" y="0"/>
                  </a:lnTo>
                  <a:lnTo>
                    <a:pt x="124687" y="4153"/>
                  </a:lnTo>
                  <a:lnTo>
                    <a:pt x="145505" y="13797"/>
                  </a:lnTo>
                  <a:lnTo>
                    <a:pt x="160216" y="29002"/>
                  </a:lnTo>
                  <a:lnTo>
                    <a:pt x="179193" y="67359"/>
                  </a:lnTo>
                  <a:lnTo>
                    <a:pt x="180648" y="87902"/>
                  </a:lnTo>
                  <a:lnTo>
                    <a:pt x="176226" y="107561"/>
                  </a:lnTo>
                  <a:lnTo>
                    <a:pt x="154323" y="139246"/>
                  </a:lnTo>
                  <a:lnTo>
                    <a:pt x="139959" y="152607"/>
                  </a:lnTo>
                  <a:lnTo>
                    <a:pt x="91966" y="174561"/>
                  </a:lnTo>
                  <a:lnTo>
                    <a:pt x="50557" y="1822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215060" y="2547896"/>
              <a:ext cx="133210" cy="421141"/>
            </a:xfrm>
            <a:custGeom>
              <a:avLst/>
              <a:gdLst/>
              <a:ahLst/>
              <a:cxnLst/>
              <a:rect l="0" t="0" r="0" b="0"/>
              <a:pathLst>
                <a:path w="133210" h="421141">
                  <a:moveTo>
                    <a:pt x="133209" y="0"/>
                  </a:moveTo>
                  <a:lnTo>
                    <a:pt x="72336" y="50995"/>
                  </a:lnTo>
                  <a:lnTo>
                    <a:pt x="49662" y="79450"/>
                  </a:lnTo>
                  <a:lnTo>
                    <a:pt x="21211" y="137411"/>
                  </a:lnTo>
                  <a:lnTo>
                    <a:pt x="4748" y="176675"/>
                  </a:lnTo>
                  <a:lnTo>
                    <a:pt x="0" y="216775"/>
                  </a:lnTo>
                  <a:lnTo>
                    <a:pt x="5732" y="278761"/>
                  </a:lnTo>
                  <a:lnTo>
                    <a:pt x="12120" y="314223"/>
                  </a:lnTo>
                  <a:lnTo>
                    <a:pt x="33165" y="356477"/>
                  </a:lnTo>
                  <a:lnTo>
                    <a:pt x="46241" y="373293"/>
                  </a:lnTo>
                  <a:lnTo>
                    <a:pt x="97335" y="407199"/>
                  </a:lnTo>
                  <a:lnTo>
                    <a:pt x="122681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443459" y="2621595"/>
              <a:ext cx="10096" cy="273742"/>
            </a:xfrm>
            <a:custGeom>
              <a:avLst/>
              <a:gdLst/>
              <a:ahLst/>
              <a:cxnLst/>
              <a:rect l="0" t="0" r="0" b="0"/>
              <a:pathLst>
                <a:path w="10096" h="273742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822" y="151355"/>
                  </a:lnTo>
                  <a:lnTo>
                    <a:pt x="4797" y="206846"/>
                  </a:lnTo>
                  <a:lnTo>
                    <a:pt x="3061" y="229972"/>
                  </a:lnTo>
                  <a:lnTo>
                    <a:pt x="10095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769409" y="2716352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706238" y="2768994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109921" y="2196"/>
                  </a:lnTo>
                  <a:lnTo>
                    <a:pt x="52908" y="4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007831" y="2703402"/>
              <a:ext cx="109020" cy="125114"/>
            </a:xfrm>
            <a:custGeom>
              <a:avLst/>
              <a:gdLst/>
              <a:ahLst/>
              <a:cxnLst/>
              <a:rect l="0" t="0" r="0" b="0"/>
              <a:pathLst>
                <a:path w="109020" h="125114">
                  <a:moveTo>
                    <a:pt x="14262" y="44535"/>
                  </a:moveTo>
                  <a:lnTo>
                    <a:pt x="17382" y="87227"/>
                  </a:lnTo>
                  <a:lnTo>
                    <a:pt x="23837" y="106793"/>
                  </a:lnTo>
                  <a:lnTo>
                    <a:pt x="35947" y="125113"/>
                  </a:lnTo>
                  <a:lnTo>
                    <a:pt x="5863" y="66342"/>
                  </a:lnTo>
                  <a:lnTo>
                    <a:pt x="0" y="44869"/>
                  </a:lnTo>
                  <a:lnTo>
                    <a:pt x="1295" y="23627"/>
                  </a:lnTo>
                  <a:lnTo>
                    <a:pt x="5617" y="15388"/>
                  </a:lnTo>
                  <a:lnTo>
                    <a:pt x="19778" y="3115"/>
                  </a:lnTo>
                  <a:lnTo>
                    <a:pt x="40890" y="0"/>
                  </a:lnTo>
                  <a:lnTo>
                    <a:pt x="75964" y="1704"/>
                  </a:lnTo>
                  <a:lnTo>
                    <a:pt x="109019" y="24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127378" y="2600538"/>
              <a:ext cx="170470" cy="379027"/>
            </a:xfrm>
            <a:custGeom>
              <a:avLst/>
              <a:gdLst/>
              <a:ahLst/>
              <a:cxnLst/>
              <a:rect l="0" t="0" r="0" b="0"/>
              <a:pathLst>
                <a:path w="170470" h="379027">
                  <a:moveTo>
                    <a:pt x="0" y="0"/>
                  </a:moveTo>
                  <a:lnTo>
                    <a:pt x="59593" y="49499"/>
                  </a:lnTo>
                  <a:lnTo>
                    <a:pt x="108790" y="109010"/>
                  </a:lnTo>
                  <a:lnTo>
                    <a:pt x="128681" y="139144"/>
                  </a:lnTo>
                  <a:lnTo>
                    <a:pt x="146474" y="190656"/>
                  </a:lnTo>
                  <a:lnTo>
                    <a:pt x="166844" y="245891"/>
                  </a:lnTo>
                  <a:lnTo>
                    <a:pt x="170469" y="270722"/>
                  </a:lnTo>
                  <a:lnTo>
                    <a:pt x="167011" y="293457"/>
                  </a:lnTo>
                  <a:lnTo>
                    <a:pt x="134958" y="355512"/>
                  </a:lnTo>
                  <a:lnTo>
                    <a:pt x="126342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327419" y="2501552"/>
              <a:ext cx="157929" cy="130573"/>
            </a:xfrm>
            <a:custGeom>
              <a:avLst/>
              <a:gdLst/>
              <a:ahLst/>
              <a:cxnLst/>
              <a:rect l="0" t="0" r="0" b="0"/>
              <a:pathLst>
                <a:path w="157929" h="130573">
                  <a:moveTo>
                    <a:pt x="0" y="25287"/>
                  </a:moveTo>
                  <a:lnTo>
                    <a:pt x="3120" y="67979"/>
                  </a:lnTo>
                  <a:lnTo>
                    <a:pt x="9553" y="119166"/>
                  </a:lnTo>
                  <a:lnTo>
                    <a:pt x="13591" y="57887"/>
                  </a:lnTo>
                  <a:lnTo>
                    <a:pt x="25084" y="25587"/>
                  </a:lnTo>
                  <a:lnTo>
                    <a:pt x="30761" y="14959"/>
                  </a:lnTo>
                  <a:lnTo>
                    <a:pt x="39225" y="7873"/>
                  </a:lnTo>
                  <a:lnTo>
                    <a:pt x="61107" y="0"/>
                  </a:lnTo>
                  <a:lnTo>
                    <a:pt x="83311" y="2740"/>
                  </a:lnTo>
                  <a:lnTo>
                    <a:pt x="103708" y="12926"/>
                  </a:lnTo>
                  <a:lnTo>
                    <a:pt x="120572" y="29152"/>
                  </a:lnTo>
                  <a:lnTo>
                    <a:pt x="142057" y="68164"/>
                  </a:lnTo>
                  <a:lnTo>
                    <a:pt x="154446" y="106546"/>
                  </a:lnTo>
                  <a:lnTo>
                    <a:pt x="157928" y="1305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3473959" y="3327005"/>
            <a:ext cx="1421793" cy="473783"/>
            <a:chOff x="3473959" y="3327005"/>
            <a:chExt cx="1421793" cy="473783"/>
          </a:xfrm>
        </p:grpSpPr>
        <p:sp>
          <p:nvSpPr>
            <p:cNvPr id="72" name="Freeform 71"/>
            <p:cNvSpPr/>
            <p:nvPr/>
          </p:nvSpPr>
          <p:spPr>
            <a:xfrm>
              <a:off x="3645055" y="3463875"/>
              <a:ext cx="18863" cy="315856"/>
            </a:xfrm>
            <a:custGeom>
              <a:avLst/>
              <a:gdLst/>
              <a:ahLst/>
              <a:cxnLst/>
              <a:rect l="0" t="0" r="0" b="0"/>
              <a:pathLst>
                <a:path w="18863" h="315856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8613" y="154842"/>
                  </a:lnTo>
                  <a:lnTo>
                    <a:pt x="15305" y="203547"/>
                  </a:lnTo>
                  <a:lnTo>
                    <a:pt x="18159" y="262519"/>
                  </a:lnTo>
                  <a:lnTo>
                    <a:pt x="18862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473959" y="3474404"/>
              <a:ext cx="158373" cy="219976"/>
            </a:xfrm>
            <a:custGeom>
              <a:avLst/>
              <a:gdLst/>
              <a:ahLst/>
              <a:cxnLst/>
              <a:rect l="0" t="0" r="0" b="0"/>
              <a:pathLst>
                <a:path w="158373" h="219976">
                  <a:moveTo>
                    <a:pt x="158372" y="136870"/>
                  </a:moveTo>
                  <a:lnTo>
                    <a:pt x="114410" y="157114"/>
                  </a:lnTo>
                  <a:lnTo>
                    <a:pt x="58514" y="196768"/>
                  </a:lnTo>
                  <a:lnTo>
                    <a:pt x="30518" y="217659"/>
                  </a:lnTo>
                  <a:lnTo>
                    <a:pt x="21664" y="219975"/>
                  </a:lnTo>
                  <a:lnTo>
                    <a:pt x="13421" y="219180"/>
                  </a:lnTo>
                  <a:lnTo>
                    <a:pt x="5586" y="216310"/>
                  </a:lnTo>
                  <a:lnTo>
                    <a:pt x="1533" y="210887"/>
                  </a:lnTo>
                  <a:lnTo>
                    <a:pt x="0" y="203762"/>
                  </a:lnTo>
                  <a:lnTo>
                    <a:pt x="8791" y="149795"/>
                  </a:lnTo>
                  <a:lnTo>
                    <a:pt x="21764" y="99519"/>
                  </a:lnTo>
                  <a:lnTo>
                    <a:pt x="30003" y="39545"/>
                  </a:lnTo>
                  <a:lnTo>
                    <a:pt x="425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707543" y="3484932"/>
              <a:ext cx="186754" cy="265576"/>
            </a:xfrm>
            <a:custGeom>
              <a:avLst/>
              <a:gdLst/>
              <a:ahLst/>
              <a:cxnLst/>
              <a:rect l="0" t="0" r="0" b="0"/>
              <a:pathLst>
                <a:path w="186754" h="265576">
                  <a:moveTo>
                    <a:pt x="72187" y="0"/>
                  </a:moveTo>
                  <a:lnTo>
                    <a:pt x="55420" y="5589"/>
                  </a:lnTo>
                  <a:lnTo>
                    <a:pt x="40949" y="17692"/>
                  </a:lnTo>
                  <a:lnTo>
                    <a:pt x="22767" y="44237"/>
                  </a:lnTo>
                  <a:lnTo>
                    <a:pt x="6143" y="90237"/>
                  </a:lnTo>
                  <a:lnTo>
                    <a:pt x="0" y="144384"/>
                  </a:lnTo>
                  <a:lnTo>
                    <a:pt x="1906" y="197020"/>
                  </a:lnTo>
                  <a:lnTo>
                    <a:pt x="13149" y="230732"/>
                  </a:lnTo>
                  <a:lnTo>
                    <a:pt x="18790" y="241559"/>
                  </a:lnTo>
                  <a:lnTo>
                    <a:pt x="34417" y="256708"/>
                  </a:lnTo>
                  <a:lnTo>
                    <a:pt x="43498" y="262386"/>
                  </a:lnTo>
                  <a:lnTo>
                    <a:pt x="62946" y="265575"/>
                  </a:lnTo>
                  <a:lnTo>
                    <a:pt x="104027" y="258090"/>
                  </a:lnTo>
                  <a:lnTo>
                    <a:pt x="129844" y="243108"/>
                  </a:lnTo>
                  <a:lnTo>
                    <a:pt x="166680" y="207113"/>
                  </a:lnTo>
                  <a:lnTo>
                    <a:pt x="173787" y="197737"/>
                  </a:lnTo>
                  <a:lnTo>
                    <a:pt x="181683" y="174841"/>
                  </a:lnTo>
                  <a:lnTo>
                    <a:pt x="186753" y="122014"/>
                  </a:lnTo>
                  <a:lnTo>
                    <a:pt x="181207" y="97512"/>
                  </a:lnTo>
                  <a:lnTo>
                    <a:pt x="164931" y="67107"/>
                  </a:lnTo>
                  <a:lnTo>
                    <a:pt x="138470" y="35873"/>
                  </a:lnTo>
                  <a:lnTo>
                    <a:pt x="112104" y="19858"/>
                  </a:lnTo>
                  <a:lnTo>
                    <a:pt x="104647" y="17918"/>
                  </a:lnTo>
                  <a:lnTo>
                    <a:pt x="8271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941111" y="3492193"/>
              <a:ext cx="241850" cy="242019"/>
            </a:xfrm>
            <a:custGeom>
              <a:avLst/>
              <a:gdLst/>
              <a:ahLst/>
              <a:cxnLst/>
              <a:rect l="0" t="0" r="0" b="0"/>
              <a:pathLst>
                <a:path w="241850" h="242019">
                  <a:moveTo>
                    <a:pt x="101832" y="13796"/>
                  </a:moveTo>
                  <a:lnTo>
                    <a:pt x="85064" y="8207"/>
                  </a:lnTo>
                  <a:lnTo>
                    <a:pt x="67473" y="11702"/>
                  </a:lnTo>
                  <a:lnTo>
                    <a:pt x="49127" y="22224"/>
                  </a:lnTo>
                  <a:lnTo>
                    <a:pt x="33174" y="38599"/>
                  </a:lnTo>
                  <a:lnTo>
                    <a:pt x="8201" y="96322"/>
                  </a:lnTo>
                  <a:lnTo>
                    <a:pt x="0" y="132225"/>
                  </a:lnTo>
                  <a:lnTo>
                    <a:pt x="689" y="169379"/>
                  </a:lnTo>
                  <a:lnTo>
                    <a:pt x="6577" y="191739"/>
                  </a:lnTo>
                  <a:lnTo>
                    <a:pt x="16992" y="213375"/>
                  </a:lnTo>
                  <a:lnTo>
                    <a:pt x="32539" y="228450"/>
                  </a:lnTo>
                  <a:lnTo>
                    <a:pt x="52318" y="237880"/>
                  </a:lnTo>
                  <a:lnTo>
                    <a:pt x="88591" y="242018"/>
                  </a:lnTo>
                  <a:lnTo>
                    <a:pt x="143588" y="230475"/>
                  </a:lnTo>
                  <a:lnTo>
                    <a:pt x="198020" y="195594"/>
                  </a:lnTo>
                  <a:lnTo>
                    <a:pt x="223009" y="169438"/>
                  </a:lnTo>
                  <a:lnTo>
                    <a:pt x="239641" y="139461"/>
                  </a:lnTo>
                  <a:lnTo>
                    <a:pt x="241849" y="115661"/>
                  </a:lnTo>
                  <a:lnTo>
                    <a:pt x="233734" y="67843"/>
                  </a:lnTo>
                  <a:lnTo>
                    <a:pt x="218643" y="40858"/>
                  </a:lnTo>
                  <a:lnTo>
                    <a:pt x="193764" y="18045"/>
                  </a:lnTo>
                  <a:lnTo>
                    <a:pt x="158577" y="2057"/>
                  </a:lnTo>
                  <a:lnTo>
                    <a:pt x="138360" y="0"/>
                  </a:lnTo>
                  <a:lnTo>
                    <a:pt x="112360" y="32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286581" y="3327005"/>
              <a:ext cx="156446" cy="473783"/>
            </a:xfrm>
            <a:custGeom>
              <a:avLst/>
              <a:gdLst/>
              <a:ahLst/>
              <a:cxnLst/>
              <a:rect l="0" t="0" r="0" b="0"/>
              <a:pathLst>
                <a:path w="156446" h="473783">
                  <a:moveTo>
                    <a:pt x="145916" y="0"/>
                  </a:moveTo>
                  <a:lnTo>
                    <a:pt x="121870" y="9575"/>
                  </a:lnTo>
                  <a:lnTo>
                    <a:pt x="86323" y="39403"/>
                  </a:lnTo>
                  <a:lnTo>
                    <a:pt x="59362" y="75243"/>
                  </a:lnTo>
                  <a:lnTo>
                    <a:pt x="26789" y="137006"/>
                  </a:lnTo>
                  <a:lnTo>
                    <a:pt x="6024" y="189531"/>
                  </a:lnTo>
                  <a:lnTo>
                    <a:pt x="0" y="248441"/>
                  </a:lnTo>
                  <a:lnTo>
                    <a:pt x="1930" y="310164"/>
                  </a:lnTo>
                  <a:lnTo>
                    <a:pt x="13176" y="345754"/>
                  </a:lnTo>
                  <a:lnTo>
                    <a:pt x="43189" y="407344"/>
                  </a:lnTo>
                  <a:lnTo>
                    <a:pt x="69212" y="438042"/>
                  </a:lnTo>
                  <a:lnTo>
                    <a:pt x="95503" y="453964"/>
                  </a:lnTo>
                  <a:lnTo>
                    <a:pt x="156445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490079" y="3463875"/>
              <a:ext cx="16119" cy="200043"/>
            </a:xfrm>
            <a:custGeom>
              <a:avLst/>
              <a:gdLst/>
              <a:ahLst/>
              <a:cxnLst/>
              <a:rect l="0" t="0" r="0" b="0"/>
              <a:pathLst>
                <a:path w="16119" h="200043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8251" y="126209"/>
                  </a:lnTo>
                  <a:lnTo>
                    <a:pt x="13787" y="165297"/>
                  </a:lnTo>
                  <a:lnTo>
                    <a:pt x="16118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811523" y="3505989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58617"/>
                  </a:lnTo>
                  <a:lnTo>
                    <a:pt x="8333" y="112095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748352" y="3548103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04707" y="3120"/>
                  </a:lnTo>
                  <a:lnTo>
                    <a:pt x="45331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067090" y="3305948"/>
            <a:ext cx="990969" cy="536954"/>
            <a:chOff x="5067090" y="3305948"/>
            <a:chExt cx="990969" cy="536954"/>
          </a:xfrm>
        </p:grpSpPr>
        <p:sp>
          <p:nvSpPr>
            <p:cNvPr id="81" name="Freeform 80"/>
            <p:cNvSpPr/>
            <p:nvPr/>
          </p:nvSpPr>
          <p:spPr>
            <a:xfrm>
              <a:off x="5067090" y="3421761"/>
              <a:ext cx="227494" cy="323461"/>
            </a:xfrm>
            <a:custGeom>
              <a:avLst/>
              <a:gdLst/>
              <a:ahLst/>
              <a:cxnLst/>
              <a:rect l="0" t="0" r="0" b="0"/>
              <a:pathLst>
                <a:path w="227494" h="323461">
                  <a:moveTo>
                    <a:pt x="91873" y="0"/>
                  </a:moveTo>
                  <a:lnTo>
                    <a:pt x="67827" y="9576"/>
                  </a:lnTo>
                  <a:lnTo>
                    <a:pt x="53500" y="20244"/>
                  </a:lnTo>
                  <a:lnTo>
                    <a:pt x="20240" y="74553"/>
                  </a:lnTo>
                  <a:lnTo>
                    <a:pt x="5788" y="111127"/>
                  </a:lnTo>
                  <a:lnTo>
                    <a:pt x="0" y="171473"/>
                  </a:lnTo>
                  <a:lnTo>
                    <a:pt x="8908" y="222734"/>
                  </a:lnTo>
                  <a:lnTo>
                    <a:pt x="21667" y="260578"/>
                  </a:lnTo>
                  <a:lnTo>
                    <a:pt x="46940" y="299217"/>
                  </a:lnTo>
                  <a:lnTo>
                    <a:pt x="73100" y="316515"/>
                  </a:lnTo>
                  <a:lnTo>
                    <a:pt x="108668" y="323460"/>
                  </a:lnTo>
                  <a:lnTo>
                    <a:pt x="132093" y="318845"/>
                  </a:lnTo>
                  <a:lnTo>
                    <a:pt x="161892" y="303093"/>
                  </a:lnTo>
                  <a:lnTo>
                    <a:pt x="200183" y="268768"/>
                  </a:lnTo>
                  <a:lnTo>
                    <a:pt x="214491" y="250474"/>
                  </a:lnTo>
                  <a:lnTo>
                    <a:pt x="222409" y="227525"/>
                  </a:lnTo>
                  <a:lnTo>
                    <a:pt x="227493" y="174665"/>
                  </a:lnTo>
                  <a:lnTo>
                    <a:pt x="222784" y="138710"/>
                  </a:lnTo>
                  <a:lnTo>
                    <a:pt x="208391" y="111419"/>
                  </a:lnTo>
                  <a:lnTo>
                    <a:pt x="189308" y="88515"/>
                  </a:lnTo>
                  <a:lnTo>
                    <a:pt x="133987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390590" y="368497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449765" y="3421761"/>
              <a:ext cx="217245" cy="277009"/>
            </a:xfrm>
            <a:custGeom>
              <a:avLst/>
              <a:gdLst/>
              <a:ahLst/>
              <a:cxnLst/>
              <a:rect l="0" t="0" r="0" b="0"/>
              <a:pathLst>
                <a:path w="217245" h="277009">
                  <a:moveTo>
                    <a:pt x="98753" y="10529"/>
                  </a:moveTo>
                  <a:lnTo>
                    <a:pt x="76396" y="10529"/>
                  </a:lnTo>
                  <a:lnTo>
                    <a:pt x="59180" y="16768"/>
                  </a:lnTo>
                  <a:lnTo>
                    <a:pt x="43731" y="28509"/>
                  </a:lnTo>
                  <a:lnTo>
                    <a:pt x="23049" y="54851"/>
                  </a:lnTo>
                  <a:lnTo>
                    <a:pt x="1147" y="105576"/>
                  </a:lnTo>
                  <a:lnTo>
                    <a:pt x="0" y="126471"/>
                  </a:lnTo>
                  <a:lnTo>
                    <a:pt x="13045" y="186237"/>
                  </a:lnTo>
                  <a:lnTo>
                    <a:pt x="36676" y="227861"/>
                  </a:lnTo>
                  <a:lnTo>
                    <a:pt x="63874" y="258959"/>
                  </a:lnTo>
                  <a:lnTo>
                    <a:pt x="90368" y="274950"/>
                  </a:lnTo>
                  <a:lnTo>
                    <a:pt x="113354" y="277008"/>
                  </a:lnTo>
                  <a:lnTo>
                    <a:pt x="137998" y="272853"/>
                  </a:lnTo>
                  <a:lnTo>
                    <a:pt x="170433" y="257360"/>
                  </a:lnTo>
                  <a:lnTo>
                    <a:pt x="187542" y="244624"/>
                  </a:lnTo>
                  <a:lnTo>
                    <a:pt x="204739" y="218710"/>
                  </a:lnTo>
                  <a:lnTo>
                    <a:pt x="217244" y="188806"/>
                  </a:lnTo>
                  <a:lnTo>
                    <a:pt x="217179" y="146540"/>
                  </a:lnTo>
                  <a:lnTo>
                    <a:pt x="205507" y="96667"/>
                  </a:lnTo>
                  <a:lnTo>
                    <a:pt x="187186" y="64907"/>
                  </a:lnTo>
                  <a:lnTo>
                    <a:pt x="130893" y="13955"/>
                  </a:lnTo>
                  <a:lnTo>
                    <a:pt x="10928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691899" y="3379647"/>
              <a:ext cx="231263" cy="281243"/>
            </a:xfrm>
            <a:custGeom>
              <a:avLst/>
              <a:gdLst/>
              <a:ahLst/>
              <a:cxnLst/>
              <a:rect l="0" t="0" r="0" b="0"/>
              <a:pathLst>
                <a:path w="231263" h="281243">
                  <a:moveTo>
                    <a:pt x="98774" y="0"/>
                  </a:moveTo>
                  <a:lnTo>
                    <a:pt x="61296" y="8334"/>
                  </a:lnTo>
                  <a:lnTo>
                    <a:pt x="15462" y="15684"/>
                  </a:lnTo>
                  <a:lnTo>
                    <a:pt x="8138" y="22155"/>
                  </a:lnTo>
                  <a:lnTo>
                    <a:pt x="0" y="41822"/>
                  </a:lnTo>
                  <a:lnTo>
                    <a:pt x="169" y="51278"/>
                  </a:lnTo>
                  <a:lnTo>
                    <a:pt x="22551" y="105074"/>
                  </a:lnTo>
                  <a:lnTo>
                    <a:pt x="34092" y="121179"/>
                  </a:lnTo>
                  <a:lnTo>
                    <a:pt x="40445" y="124070"/>
                  </a:lnTo>
                  <a:lnTo>
                    <a:pt x="47020" y="123658"/>
                  </a:lnTo>
                  <a:lnTo>
                    <a:pt x="85562" y="111774"/>
                  </a:lnTo>
                  <a:lnTo>
                    <a:pt x="124625" y="112797"/>
                  </a:lnTo>
                  <a:lnTo>
                    <a:pt x="171341" y="124793"/>
                  </a:lnTo>
                  <a:lnTo>
                    <a:pt x="211245" y="148480"/>
                  </a:lnTo>
                  <a:lnTo>
                    <a:pt x="219378" y="155138"/>
                  </a:lnTo>
                  <a:lnTo>
                    <a:pt x="228415" y="175015"/>
                  </a:lnTo>
                  <a:lnTo>
                    <a:pt x="231262" y="199448"/>
                  </a:lnTo>
                  <a:lnTo>
                    <a:pt x="228628" y="225904"/>
                  </a:lnTo>
                  <a:lnTo>
                    <a:pt x="217318" y="247021"/>
                  </a:lnTo>
                  <a:lnTo>
                    <a:pt x="200594" y="263035"/>
                  </a:lnTo>
                  <a:lnTo>
                    <a:pt x="181462" y="274052"/>
                  </a:lnTo>
                  <a:lnTo>
                    <a:pt x="145371" y="281242"/>
                  </a:lnTo>
                  <a:lnTo>
                    <a:pt x="8824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843316" y="3305948"/>
              <a:ext cx="214743" cy="536954"/>
            </a:xfrm>
            <a:custGeom>
              <a:avLst/>
              <a:gdLst/>
              <a:ahLst/>
              <a:cxnLst/>
              <a:rect l="0" t="0" r="0" b="0"/>
              <a:pathLst>
                <a:path w="214743" h="536954">
                  <a:moveTo>
                    <a:pt x="0" y="0"/>
                  </a:moveTo>
                  <a:lnTo>
                    <a:pt x="53875" y="37086"/>
                  </a:lnTo>
                  <a:lnTo>
                    <a:pt x="114751" y="88004"/>
                  </a:lnTo>
                  <a:lnTo>
                    <a:pt x="159405" y="142956"/>
                  </a:lnTo>
                  <a:lnTo>
                    <a:pt x="190758" y="197041"/>
                  </a:lnTo>
                  <a:lnTo>
                    <a:pt x="209430" y="252785"/>
                  </a:lnTo>
                  <a:lnTo>
                    <a:pt x="214742" y="281974"/>
                  </a:lnTo>
                  <a:lnTo>
                    <a:pt x="208621" y="345254"/>
                  </a:lnTo>
                  <a:lnTo>
                    <a:pt x="196147" y="403160"/>
                  </a:lnTo>
                  <a:lnTo>
                    <a:pt x="172842" y="459659"/>
                  </a:lnTo>
                  <a:lnTo>
                    <a:pt x="131122" y="518745"/>
                  </a:lnTo>
                  <a:lnTo>
                    <a:pt x="115813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6080647" y="3148020"/>
            <a:ext cx="141696" cy="231628"/>
            <a:chOff x="6080647" y="3148020"/>
            <a:chExt cx="141696" cy="231628"/>
          </a:xfrm>
        </p:grpSpPr>
        <p:sp>
          <p:nvSpPr>
            <p:cNvPr id="87" name="Freeform 86"/>
            <p:cNvSpPr/>
            <p:nvPr/>
          </p:nvSpPr>
          <p:spPr>
            <a:xfrm>
              <a:off x="6201285" y="3148020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21057" y="0"/>
                  </a:moveTo>
                  <a:lnTo>
                    <a:pt x="13821" y="27556"/>
                  </a:lnTo>
                  <a:lnTo>
                    <a:pt x="11179" y="86899"/>
                  </a:lnTo>
                  <a:lnTo>
                    <a:pt x="5067" y="143767"/>
                  </a:lnTo>
                  <a:lnTo>
                    <a:pt x="667" y="20477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80647" y="3169077"/>
              <a:ext cx="131167" cy="120970"/>
            </a:xfrm>
            <a:custGeom>
              <a:avLst/>
              <a:gdLst/>
              <a:ahLst/>
              <a:cxnLst/>
              <a:rect l="0" t="0" r="0" b="0"/>
              <a:pathLst>
                <a:path w="131167" h="120970">
                  <a:moveTo>
                    <a:pt x="131166" y="105285"/>
                  </a:moveTo>
                  <a:lnTo>
                    <a:pt x="88475" y="108405"/>
                  </a:lnTo>
                  <a:lnTo>
                    <a:pt x="29098" y="116008"/>
                  </a:lnTo>
                  <a:lnTo>
                    <a:pt x="6254" y="120969"/>
                  </a:lnTo>
                  <a:lnTo>
                    <a:pt x="1098" y="118081"/>
                  </a:lnTo>
                  <a:lnTo>
                    <a:pt x="0" y="111476"/>
                  </a:lnTo>
                  <a:lnTo>
                    <a:pt x="15854" y="52262"/>
                  </a:lnTo>
                  <a:lnTo>
                    <a:pt x="2588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2635764" y="3356616"/>
            <a:ext cx="607014" cy="357068"/>
            <a:chOff x="2635764" y="3356616"/>
            <a:chExt cx="607014" cy="357068"/>
          </a:xfrm>
        </p:grpSpPr>
        <p:sp>
          <p:nvSpPr>
            <p:cNvPr id="90" name="Freeform 89"/>
            <p:cNvSpPr/>
            <p:nvPr/>
          </p:nvSpPr>
          <p:spPr>
            <a:xfrm>
              <a:off x="2635764" y="3356616"/>
              <a:ext cx="262788" cy="357068"/>
            </a:xfrm>
            <a:custGeom>
              <a:avLst/>
              <a:gdLst/>
              <a:ahLst/>
              <a:cxnLst/>
              <a:rect l="0" t="0" r="0" b="0"/>
              <a:pathLst>
                <a:path w="262788" h="357068">
                  <a:moveTo>
                    <a:pt x="38474" y="86202"/>
                  </a:moveTo>
                  <a:lnTo>
                    <a:pt x="41594" y="143466"/>
                  </a:lnTo>
                  <a:lnTo>
                    <a:pt x="47539" y="204358"/>
                  </a:lnTo>
                  <a:lnTo>
                    <a:pt x="49883" y="267513"/>
                  </a:lnTo>
                  <a:lnTo>
                    <a:pt x="57278" y="319329"/>
                  </a:lnTo>
                  <a:lnTo>
                    <a:pt x="57360" y="338383"/>
                  </a:lnTo>
                  <a:lnTo>
                    <a:pt x="55744" y="338551"/>
                  </a:lnTo>
                  <a:lnTo>
                    <a:pt x="47880" y="322019"/>
                  </a:lnTo>
                  <a:lnTo>
                    <a:pt x="31307" y="266475"/>
                  </a:lnTo>
                  <a:lnTo>
                    <a:pt x="20507" y="212106"/>
                  </a:lnTo>
                  <a:lnTo>
                    <a:pt x="12438" y="156306"/>
                  </a:lnTo>
                  <a:lnTo>
                    <a:pt x="749" y="99054"/>
                  </a:lnTo>
                  <a:lnTo>
                    <a:pt x="0" y="52056"/>
                  </a:lnTo>
                  <a:lnTo>
                    <a:pt x="8116" y="26572"/>
                  </a:lnTo>
                  <a:lnTo>
                    <a:pt x="22642" y="9787"/>
                  </a:lnTo>
                  <a:lnTo>
                    <a:pt x="31429" y="3673"/>
                  </a:lnTo>
                  <a:lnTo>
                    <a:pt x="53670" y="0"/>
                  </a:lnTo>
                  <a:lnTo>
                    <a:pt x="77983" y="3437"/>
                  </a:lnTo>
                  <a:lnTo>
                    <a:pt x="110232" y="18525"/>
                  </a:lnTo>
                  <a:lnTo>
                    <a:pt x="127298" y="31167"/>
                  </a:lnTo>
                  <a:lnTo>
                    <a:pt x="144471" y="57027"/>
                  </a:lnTo>
                  <a:lnTo>
                    <a:pt x="151379" y="98095"/>
                  </a:lnTo>
                  <a:lnTo>
                    <a:pt x="146756" y="121124"/>
                  </a:lnTo>
                  <a:lnTo>
                    <a:pt x="130999" y="147242"/>
                  </a:lnTo>
                  <a:lnTo>
                    <a:pt x="117031" y="161294"/>
                  </a:lnTo>
                  <a:lnTo>
                    <a:pt x="99124" y="171439"/>
                  </a:lnTo>
                  <a:lnTo>
                    <a:pt x="95285" y="172273"/>
                  </a:lnTo>
                  <a:lnTo>
                    <a:pt x="95065" y="170489"/>
                  </a:lnTo>
                  <a:lnTo>
                    <a:pt x="97259" y="166960"/>
                  </a:lnTo>
                  <a:lnTo>
                    <a:pt x="117113" y="156404"/>
                  </a:lnTo>
                  <a:lnTo>
                    <a:pt x="138545" y="155618"/>
                  </a:lnTo>
                  <a:lnTo>
                    <a:pt x="176919" y="164872"/>
                  </a:lnTo>
                  <a:lnTo>
                    <a:pt x="211686" y="182431"/>
                  </a:lnTo>
                  <a:lnTo>
                    <a:pt x="236805" y="205571"/>
                  </a:lnTo>
                  <a:lnTo>
                    <a:pt x="255946" y="234655"/>
                  </a:lnTo>
                  <a:lnTo>
                    <a:pt x="260664" y="244832"/>
                  </a:lnTo>
                  <a:lnTo>
                    <a:pt x="262787" y="265499"/>
                  </a:lnTo>
                  <a:lnTo>
                    <a:pt x="258662" y="286382"/>
                  </a:lnTo>
                  <a:lnTo>
                    <a:pt x="243185" y="316701"/>
                  </a:lnTo>
                  <a:lnTo>
                    <a:pt x="230452" y="333315"/>
                  </a:lnTo>
                  <a:lnTo>
                    <a:pt x="204541" y="350234"/>
                  </a:lnTo>
                  <a:lnTo>
                    <a:pt x="169047" y="357067"/>
                  </a:lnTo>
                  <a:lnTo>
                    <a:pt x="128895" y="347912"/>
                  </a:lnTo>
                  <a:lnTo>
                    <a:pt x="91386" y="325028"/>
                  </a:lnTo>
                  <a:lnTo>
                    <a:pt x="70059" y="307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116435" y="3474404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4582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095378" y="3548103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88782" y="4940"/>
                  </a:lnTo>
                  <a:lnTo>
                    <a:pt x="26971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2881390" y="4079529"/>
            <a:ext cx="2606129" cy="494841"/>
            <a:chOff x="2881390" y="4079529"/>
            <a:chExt cx="2606129" cy="494841"/>
          </a:xfrm>
        </p:grpSpPr>
        <p:sp>
          <p:nvSpPr>
            <p:cNvPr id="94" name="Freeform 93"/>
            <p:cNvSpPr/>
            <p:nvPr/>
          </p:nvSpPr>
          <p:spPr>
            <a:xfrm>
              <a:off x="2881390" y="4214932"/>
              <a:ext cx="240250" cy="330951"/>
            </a:xfrm>
            <a:custGeom>
              <a:avLst/>
              <a:gdLst/>
              <a:ahLst/>
              <a:cxnLst/>
              <a:rect l="0" t="0" r="0" b="0"/>
              <a:pathLst>
                <a:path w="240250" h="330951">
                  <a:moveTo>
                    <a:pt x="5589" y="64639"/>
                  </a:moveTo>
                  <a:lnTo>
                    <a:pt x="0" y="81406"/>
                  </a:lnTo>
                  <a:lnTo>
                    <a:pt x="376" y="98997"/>
                  </a:lnTo>
                  <a:lnTo>
                    <a:pt x="13308" y="156467"/>
                  </a:lnTo>
                  <a:lnTo>
                    <a:pt x="30248" y="217242"/>
                  </a:lnTo>
                  <a:lnTo>
                    <a:pt x="41872" y="269911"/>
                  </a:lnTo>
                  <a:lnTo>
                    <a:pt x="41476" y="269337"/>
                  </a:lnTo>
                  <a:lnTo>
                    <a:pt x="26099" y="214887"/>
                  </a:lnTo>
                  <a:lnTo>
                    <a:pt x="19075" y="167648"/>
                  </a:lnTo>
                  <a:lnTo>
                    <a:pt x="16702" y="104874"/>
                  </a:lnTo>
                  <a:lnTo>
                    <a:pt x="17403" y="48583"/>
                  </a:lnTo>
                  <a:lnTo>
                    <a:pt x="21758" y="24747"/>
                  </a:lnTo>
                  <a:lnTo>
                    <a:pt x="26897" y="15817"/>
                  </a:lnTo>
                  <a:lnTo>
                    <a:pt x="41966" y="2776"/>
                  </a:lnTo>
                  <a:lnTo>
                    <a:pt x="50897" y="0"/>
                  </a:lnTo>
                  <a:lnTo>
                    <a:pt x="70180" y="35"/>
                  </a:lnTo>
                  <a:lnTo>
                    <a:pt x="100767" y="12222"/>
                  </a:lnTo>
                  <a:lnTo>
                    <a:pt x="115351" y="27304"/>
                  </a:lnTo>
                  <a:lnTo>
                    <a:pt x="124562" y="46876"/>
                  </a:lnTo>
                  <a:lnTo>
                    <a:pt x="128578" y="83032"/>
                  </a:lnTo>
                  <a:lnTo>
                    <a:pt x="116990" y="137987"/>
                  </a:lnTo>
                  <a:lnTo>
                    <a:pt x="111442" y="146293"/>
                  </a:lnTo>
                  <a:lnTo>
                    <a:pt x="95919" y="158641"/>
                  </a:lnTo>
                  <a:lnTo>
                    <a:pt x="61859" y="166580"/>
                  </a:lnTo>
                  <a:lnTo>
                    <a:pt x="57141" y="166525"/>
                  </a:lnTo>
                  <a:lnTo>
                    <a:pt x="57504" y="165318"/>
                  </a:lnTo>
                  <a:lnTo>
                    <a:pt x="61256" y="163344"/>
                  </a:lnTo>
                  <a:lnTo>
                    <a:pt x="88894" y="160565"/>
                  </a:lnTo>
                  <a:lnTo>
                    <a:pt x="121129" y="165331"/>
                  </a:lnTo>
                  <a:lnTo>
                    <a:pt x="182343" y="192224"/>
                  </a:lnTo>
                  <a:lnTo>
                    <a:pt x="203469" y="206741"/>
                  </a:lnTo>
                  <a:lnTo>
                    <a:pt x="227347" y="234645"/>
                  </a:lnTo>
                  <a:lnTo>
                    <a:pt x="237899" y="254841"/>
                  </a:lnTo>
                  <a:lnTo>
                    <a:pt x="240249" y="275515"/>
                  </a:lnTo>
                  <a:lnTo>
                    <a:pt x="239238" y="285941"/>
                  </a:lnTo>
                  <a:lnTo>
                    <a:pt x="228757" y="303765"/>
                  </a:lnTo>
                  <a:lnTo>
                    <a:pt x="212400" y="318316"/>
                  </a:lnTo>
                  <a:lnTo>
                    <a:pt x="193431" y="328682"/>
                  </a:lnTo>
                  <a:lnTo>
                    <a:pt x="170183" y="330950"/>
                  </a:lnTo>
                  <a:lnTo>
                    <a:pt x="117131" y="322874"/>
                  </a:lnTo>
                  <a:lnTo>
                    <a:pt x="68760" y="3067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297591" y="4279571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318648" y="4363799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698107" y="4226928"/>
              <a:ext cx="20625" cy="284271"/>
            </a:xfrm>
            <a:custGeom>
              <a:avLst/>
              <a:gdLst/>
              <a:ahLst/>
              <a:cxnLst/>
              <a:rect l="0" t="0" r="0" b="0"/>
              <a:pathLst>
                <a:path w="20625" h="284271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6888" y="138054"/>
                  </a:lnTo>
                  <a:lnTo>
                    <a:pt x="12581" y="198542"/>
                  </a:lnTo>
                  <a:lnTo>
                    <a:pt x="19035" y="255897"/>
                  </a:lnTo>
                  <a:lnTo>
                    <a:pt x="20624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535302" y="4184814"/>
              <a:ext cx="172901" cy="186104"/>
            </a:xfrm>
            <a:custGeom>
              <a:avLst/>
              <a:gdLst/>
              <a:ahLst/>
              <a:cxnLst/>
              <a:rect l="0" t="0" r="0" b="0"/>
              <a:pathLst>
                <a:path w="172901" h="186104">
                  <a:moveTo>
                    <a:pt x="172900" y="157928"/>
                  </a:moveTo>
                  <a:lnTo>
                    <a:pt x="130209" y="161047"/>
                  </a:lnTo>
                  <a:lnTo>
                    <a:pt x="99030" y="172500"/>
                  </a:lnTo>
                  <a:lnTo>
                    <a:pt x="76898" y="181952"/>
                  </a:lnTo>
                  <a:lnTo>
                    <a:pt x="39300" y="186103"/>
                  </a:lnTo>
                  <a:lnTo>
                    <a:pt x="16426" y="182928"/>
                  </a:lnTo>
                  <a:lnTo>
                    <a:pt x="8923" y="176934"/>
                  </a:lnTo>
                  <a:lnTo>
                    <a:pt x="586" y="157796"/>
                  </a:lnTo>
                  <a:lnTo>
                    <a:pt x="0" y="136812"/>
                  </a:lnTo>
                  <a:lnTo>
                    <a:pt x="12264" y="83051"/>
                  </a:lnTo>
                  <a:lnTo>
                    <a:pt x="29116" y="22520"/>
                  </a:lnTo>
                  <a:lnTo>
                    <a:pt x="36077" y="10009"/>
                  </a:lnTo>
                  <a:lnTo>
                    <a:pt x="465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787513" y="4205871"/>
              <a:ext cx="191547" cy="321911"/>
            </a:xfrm>
            <a:custGeom>
              <a:avLst/>
              <a:gdLst/>
              <a:ahLst/>
              <a:cxnLst/>
              <a:rect l="0" t="0" r="0" b="0"/>
              <a:pathLst>
                <a:path w="191547" h="321911">
                  <a:moveTo>
                    <a:pt x="78617" y="31586"/>
                  </a:moveTo>
                  <a:lnTo>
                    <a:pt x="40244" y="60894"/>
                  </a:lnTo>
                  <a:lnTo>
                    <a:pt x="24613" y="86673"/>
                  </a:lnTo>
                  <a:lnTo>
                    <a:pt x="10021" y="127995"/>
                  </a:lnTo>
                  <a:lnTo>
                    <a:pt x="0" y="188113"/>
                  </a:lnTo>
                  <a:lnTo>
                    <a:pt x="1640" y="220684"/>
                  </a:lnTo>
                  <a:lnTo>
                    <a:pt x="13845" y="269196"/>
                  </a:lnTo>
                  <a:lnTo>
                    <a:pt x="37573" y="303736"/>
                  </a:lnTo>
                  <a:lnTo>
                    <a:pt x="44235" y="311285"/>
                  </a:lnTo>
                  <a:lnTo>
                    <a:pt x="64116" y="319673"/>
                  </a:lnTo>
                  <a:lnTo>
                    <a:pt x="75969" y="321910"/>
                  </a:lnTo>
                  <a:lnTo>
                    <a:pt x="98497" y="318156"/>
                  </a:lnTo>
                  <a:lnTo>
                    <a:pt x="120208" y="307519"/>
                  </a:lnTo>
                  <a:lnTo>
                    <a:pt x="150991" y="280630"/>
                  </a:lnTo>
                  <a:lnTo>
                    <a:pt x="184695" y="222237"/>
                  </a:lnTo>
                  <a:lnTo>
                    <a:pt x="191546" y="178672"/>
                  </a:lnTo>
                  <a:lnTo>
                    <a:pt x="185455" y="128360"/>
                  </a:lnTo>
                  <a:lnTo>
                    <a:pt x="169867" y="84627"/>
                  </a:lnTo>
                  <a:lnTo>
                    <a:pt x="136647" y="32808"/>
                  </a:lnTo>
                  <a:lnTo>
                    <a:pt x="111019" y="10761"/>
                  </a:lnTo>
                  <a:lnTo>
                    <a:pt x="891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016269" y="4237457"/>
              <a:ext cx="227462" cy="281350"/>
            </a:xfrm>
            <a:custGeom>
              <a:avLst/>
              <a:gdLst/>
              <a:ahLst/>
              <a:cxnLst/>
              <a:rect l="0" t="0" r="0" b="0"/>
              <a:pathLst>
                <a:path w="227462" h="281350">
                  <a:moveTo>
                    <a:pt x="92016" y="10528"/>
                  </a:moveTo>
                  <a:lnTo>
                    <a:pt x="69659" y="10528"/>
                  </a:lnTo>
                  <a:lnTo>
                    <a:pt x="52444" y="16767"/>
                  </a:lnTo>
                  <a:lnTo>
                    <a:pt x="44578" y="21707"/>
                  </a:lnTo>
                  <a:lnTo>
                    <a:pt x="22328" y="51015"/>
                  </a:lnTo>
                  <a:lnTo>
                    <a:pt x="6507" y="83746"/>
                  </a:lnTo>
                  <a:lnTo>
                    <a:pt x="0" y="121259"/>
                  </a:lnTo>
                  <a:lnTo>
                    <a:pt x="9074" y="181434"/>
                  </a:lnTo>
                  <a:lnTo>
                    <a:pt x="21817" y="218705"/>
                  </a:lnTo>
                  <a:lnTo>
                    <a:pt x="35080" y="239922"/>
                  </a:lnTo>
                  <a:lnTo>
                    <a:pt x="62278" y="263850"/>
                  </a:lnTo>
                  <a:lnTo>
                    <a:pt x="82309" y="274414"/>
                  </a:lnTo>
                  <a:lnTo>
                    <a:pt x="118906" y="281349"/>
                  </a:lnTo>
                  <a:lnTo>
                    <a:pt x="142572" y="276732"/>
                  </a:lnTo>
                  <a:lnTo>
                    <a:pt x="186360" y="254704"/>
                  </a:lnTo>
                  <a:lnTo>
                    <a:pt x="212647" y="229106"/>
                  </a:lnTo>
                  <a:lnTo>
                    <a:pt x="221669" y="206329"/>
                  </a:lnTo>
                  <a:lnTo>
                    <a:pt x="227461" y="153580"/>
                  </a:lnTo>
                  <a:lnTo>
                    <a:pt x="222875" y="117644"/>
                  </a:lnTo>
                  <a:lnTo>
                    <a:pt x="208518" y="79181"/>
                  </a:lnTo>
                  <a:lnTo>
                    <a:pt x="183857" y="43738"/>
                  </a:lnTo>
                  <a:lnTo>
                    <a:pt x="146423" y="11066"/>
                  </a:lnTo>
                  <a:lnTo>
                    <a:pt x="12360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355408" y="4121643"/>
              <a:ext cx="163490" cy="452727"/>
            </a:xfrm>
            <a:custGeom>
              <a:avLst/>
              <a:gdLst/>
              <a:ahLst/>
              <a:cxnLst/>
              <a:rect l="0" t="0" r="0" b="0"/>
              <a:pathLst>
                <a:path w="163490" h="452727">
                  <a:moveTo>
                    <a:pt x="89789" y="0"/>
                  </a:moveTo>
                  <a:lnTo>
                    <a:pt x="55042" y="37087"/>
                  </a:lnTo>
                  <a:lnTo>
                    <a:pt x="28556" y="90542"/>
                  </a:lnTo>
                  <a:lnTo>
                    <a:pt x="11316" y="145613"/>
                  </a:lnTo>
                  <a:lnTo>
                    <a:pt x="3578" y="208484"/>
                  </a:lnTo>
                  <a:lnTo>
                    <a:pt x="0" y="236549"/>
                  </a:lnTo>
                  <a:lnTo>
                    <a:pt x="10187" y="299649"/>
                  </a:lnTo>
                  <a:lnTo>
                    <a:pt x="24499" y="345149"/>
                  </a:lnTo>
                  <a:lnTo>
                    <a:pt x="69019" y="399744"/>
                  </a:lnTo>
                  <a:lnTo>
                    <a:pt x="102454" y="428092"/>
                  </a:lnTo>
                  <a:lnTo>
                    <a:pt x="140514" y="446647"/>
                  </a:lnTo>
                  <a:lnTo>
                    <a:pt x="163489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550482" y="4195343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3120" y="48930"/>
                  </a:lnTo>
                  <a:lnTo>
                    <a:pt x="11453" y="96776"/>
                  </a:lnTo>
                  <a:lnTo>
                    <a:pt x="19160" y="159756"/>
                  </a:lnTo>
                  <a:lnTo>
                    <a:pt x="27918" y="217257"/>
                  </a:lnTo>
                  <a:lnTo>
                    <a:pt x="30861" y="264316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708409" y="44374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785259" y="4237457"/>
              <a:ext cx="206139" cy="255967"/>
            </a:xfrm>
            <a:custGeom>
              <a:avLst/>
              <a:gdLst/>
              <a:ahLst/>
              <a:cxnLst/>
              <a:rect l="0" t="0" r="0" b="0"/>
              <a:pathLst>
                <a:path w="206139" h="255967">
                  <a:moveTo>
                    <a:pt x="70550" y="10528"/>
                  </a:moveTo>
                  <a:lnTo>
                    <a:pt x="26587" y="30772"/>
                  </a:lnTo>
                  <a:lnTo>
                    <a:pt x="12796" y="46431"/>
                  </a:lnTo>
                  <a:lnTo>
                    <a:pt x="3937" y="66260"/>
                  </a:lnTo>
                  <a:lnTo>
                    <a:pt x="0" y="90670"/>
                  </a:lnTo>
                  <a:lnTo>
                    <a:pt x="4489" y="113997"/>
                  </a:lnTo>
                  <a:lnTo>
                    <a:pt x="32951" y="168217"/>
                  </a:lnTo>
                  <a:lnTo>
                    <a:pt x="81137" y="230688"/>
                  </a:lnTo>
                  <a:lnTo>
                    <a:pt x="96312" y="244078"/>
                  </a:lnTo>
                  <a:lnTo>
                    <a:pt x="114755" y="253928"/>
                  </a:lnTo>
                  <a:lnTo>
                    <a:pt x="134650" y="255966"/>
                  </a:lnTo>
                  <a:lnTo>
                    <a:pt x="154021" y="251803"/>
                  </a:lnTo>
                  <a:lnTo>
                    <a:pt x="170429" y="242154"/>
                  </a:lnTo>
                  <a:lnTo>
                    <a:pt x="192820" y="217978"/>
                  </a:lnTo>
                  <a:lnTo>
                    <a:pt x="200931" y="195535"/>
                  </a:lnTo>
                  <a:lnTo>
                    <a:pt x="206138" y="142999"/>
                  </a:lnTo>
                  <a:lnTo>
                    <a:pt x="195798" y="85034"/>
                  </a:lnTo>
                  <a:lnTo>
                    <a:pt x="188217" y="64699"/>
                  </a:lnTo>
                  <a:lnTo>
                    <a:pt x="157607" y="25230"/>
                  </a:lnTo>
                  <a:lnTo>
                    <a:pt x="1126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050611" y="4216400"/>
              <a:ext cx="234113" cy="284270"/>
            </a:xfrm>
            <a:custGeom>
              <a:avLst/>
              <a:gdLst/>
              <a:ahLst/>
              <a:cxnLst/>
              <a:rect l="0" t="0" r="0" b="0"/>
              <a:pathLst>
                <a:path w="234113" h="284270">
                  <a:moveTo>
                    <a:pt x="131581" y="0"/>
                  </a:moveTo>
                  <a:lnTo>
                    <a:pt x="94103" y="8333"/>
                  </a:lnTo>
                  <a:lnTo>
                    <a:pt x="31369" y="12579"/>
                  </a:lnTo>
                  <a:lnTo>
                    <a:pt x="12563" y="21578"/>
                  </a:lnTo>
                  <a:lnTo>
                    <a:pt x="6612" y="29593"/>
                  </a:lnTo>
                  <a:lnTo>
                    <a:pt x="0" y="50977"/>
                  </a:lnTo>
                  <a:lnTo>
                    <a:pt x="1867" y="83734"/>
                  </a:lnTo>
                  <a:lnTo>
                    <a:pt x="7670" y="90918"/>
                  </a:lnTo>
                  <a:lnTo>
                    <a:pt x="26597" y="98899"/>
                  </a:lnTo>
                  <a:lnTo>
                    <a:pt x="47487" y="96208"/>
                  </a:lnTo>
                  <a:lnTo>
                    <a:pt x="82097" y="87777"/>
                  </a:lnTo>
                  <a:lnTo>
                    <a:pt x="107248" y="88145"/>
                  </a:lnTo>
                  <a:lnTo>
                    <a:pt x="151991" y="107445"/>
                  </a:lnTo>
                  <a:lnTo>
                    <a:pt x="204300" y="147588"/>
                  </a:lnTo>
                  <a:lnTo>
                    <a:pt x="217713" y="162690"/>
                  </a:lnTo>
                  <a:lnTo>
                    <a:pt x="227573" y="181101"/>
                  </a:lnTo>
                  <a:lnTo>
                    <a:pt x="234112" y="216786"/>
                  </a:lnTo>
                  <a:lnTo>
                    <a:pt x="229403" y="237119"/>
                  </a:lnTo>
                  <a:lnTo>
                    <a:pt x="224872" y="245817"/>
                  </a:lnTo>
                  <a:lnTo>
                    <a:pt x="210478" y="258600"/>
                  </a:lnTo>
                  <a:lnTo>
                    <a:pt x="172642" y="276339"/>
                  </a:lnTo>
                  <a:lnTo>
                    <a:pt x="110524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224306" y="4111115"/>
              <a:ext cx="175332" cy="463255"/>
            </a:xfrm>
            <a:custGeom>
              <a:avLst/>
              <a:gdLst/>
              <a:ahLst/>
              <a:cxnLst/>
              <a:rect l="0" t="0" r="0" b="0"/>
              <a:pathLst>
                <a:path w="175332" h="463255">
                  <a:moveTo>
                    <a:pt x="0" y="0"/>
                  </a:moveTo>
                  <a:lnTo>
                    <a:pt x="42662" y="60873"/>
                  </a:lnTo>
                  <a:lnTo>
                    <a:pt x="91279" y="117759"/>
                  </a:lnTo>
                  <a:lnTo>
                    <a:pt x="133364" y="179155"/>
                  </a:lnTo>
                  <a:lnTo>
                    <a:pt x="160123" y="234769"/>
                  </a:lnTo>
                  <a:lnTo>
                    <a:pt x="170601" y="261099"/>
                  </a:lnTo>
                  <a:lnTo>
                    <a:pt x="175331" y="303400"/>
                  </a:lnTo>
                  <a:lnTo>
                    <a:pt x="167041" y="366383"/>
                  </a:lnTo>
                  <a:lnTo>
                    <a:pt x="154388" y="406865"/>
                  </a:lnTo>
                  <a:lnTo>
                    <a:pt x="115813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466461" y="4090058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20" y="42692"/>
                  </a:lnTo>
                  <a:lnTo>
                    <a:pt x="10723" y="10206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367704" y="4079529"/>
              <a:ext cx="109287" cy="91831"/>
            </a:xfrm>
            <a:custGeom>
              <a:avLst/>
              <a:gdLst/>
              <a:ahLst/>
              <a:cxnLst/>
              <a:rect l="0" t="0" r="0" b="0"/>
              <a:pathLst>
                <a:path w="109287" h="91831">
                  <a:moveTo>
                    <a:pt x="109286" y="73700"/>
                  </a:moveTo>
                  <a:lnTo>
                    <a:pt x="86929" y="73700"/>
                  </a:lnTo>
                  <a:lnTo>
                    <a:pt x="32296" y="90366"/>
                  </a:lnTo>
                  <a:lnTo>
                    <a:pt x="19355" y="91830"/>
                  </a:lnTo>
                  <a:lnTo>
                    <a:pt x="10727" y="88126"/>
                  </a:lnTo>
                  <a:lnTo>
                    <a:pt x="4976" y="80978"/>
                  </a:lnTo>
                  <a:lnTo>
                    <a:pt x="1141" y="71533"/>
                  </a:lnTo>
                  <a:lnTo>
                    <a:pt x="0" y="51680"/>
                  </a:lnTo>
                  <a:lnTo>
                    <a:pt x="14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3055337" y="4787439"/>
            <a:ext cx="2364247" cy="515897"/>
            <a:chOff x="3055337" y="4787439"/>
            <a:chExt cx="2364247" cy="515897"/>
          </a:xfrm>
        </p:grpSpPr>
        <p:sp>
          <p:nvSpPr>
            <p:cNvPr id="110" name="Freeform 109"/>
            <p:cNvSpPr/>
            <p:nvPr/>
          </p:nvSpPr>
          <p:spPr>
            <a:xfrm>
              <a:off x="3055337" y="4856003"/>
              <a:ext cx="226372" cy="315938"/>
            </a:xfrm>
            <a:custGeom>
              <a:avLst/>
              <a:gdLst/>
              <a:ahLst/>
              <a:cxnLst/>
              <a:rect l="0" t="0" r="0" b="0"/>
              <a:pathLst>
                <a:path w="226372" h="315938">
                  <a:moveTo>
                    <a:pt x="8455" y="78835"/>
                  </a:moveTo>
                  <a:lnTo>
                    <a:pt x="17521" y="137452"/>
                  </a:lnTo>
                  <a:lnTo>
                    <a:pt x="27100" y="191626"/>
                  </a:lnTo>
                  <a:lnTo>
                    <a:pt x="40257" y="247387"/>
                  </a:lnTo>
                  <a:lnTo>
                    <a:pt x="48532" y="303462"/>
                  </a:lnTo>
                  <a:lnTo>
                    <a:pt x="48041" y="309305"/>
                  </a:lnTo>
                  <a:lnTo>
                    <a:pt x="46544" y="309690"/>
                  </a:lnTo>
                  <a:lnTo>
                    <a:pt x="38848" y="293466"/>
                  </a:lnTo>
                  <a:lnTo>
                    <a:pt x="22336" y="244100"/>
                  </a:lnTo>
                  <a:lnTo>
                    <a:pt x="8425" y="185223"/>
                  </a:lnTo>
                  <a:lnTo>
                    <a:pt x="0" y="128186"/>
                  </a:lnTo>
                  <a:lnTo>
                    <a:pt x="6742" y="71859"/>
                  </a:lnTo>
                  <a:lnTo>
                    <a:pt x="17177" y="32054"/>
                  </a:lnTo>
                  <a:lnTo>
                    <a:pt x="28319" y="12810"/>
                  </a:lnTo>
                  <a:lnTo>
                    <a:pt x="36906" y="6742"/>
                  </a:lnTo>
                  <a:lnTo>
                    <a:pt x="58925" y="0"/>
                  </a:lnTo>
                  <a:lnTo>
                    <a:pt x="81189" y="3243"/>
                  </a:lnTo>
                  <a:lnTo>
                    <a:pt x="110335" y="18223"/>
                  </a:lnTo>
                  <a:lnTo>
                    <a:pt x="125095" y="32009"/>
                  </a:lnTo>
                  <a:lnTo>
                    <a:pt x="135554" y="49835"/>
                  </a:lnTo>
                  <a:lnTo>
                    <a:pt x="137863" y="72575"/>
                  </a:lnTo>
                  <a:lnTo>
                    <a:pt x="133820" y="95940"/>
                  </a:lnTo>
                  <a:lnTo>
                    <a:pt x="118390" y="122248"/>
                  </a:lnTo>
                  <a:lnTo>
                    <a:pt x="105668" y="137514"/>
                  </a:lnTo>
                  <a:lnTo>
                    <a:pt x="79763" y="153673"/>
                  </a:lnTo>
                  <a:lnTo>
                    <a:pt x="44272" y="160281"/>
                  </a:lnTo>
                  <a:lnTo>
                    <a:pt x="23984" y="155587"/>
                  </a:lnTo>
                  <a:lnTo>
                    <a:pt x="15298" y="151060"/>
                  </a:lnTo>
                  <a:lnTo>
                    <a:pt x="14187" y="148042"/>
                  </a:lnTo>
                  <a:lnTo>
                    <a:pt x="18126" y="146030"/>
                  </a:lnTo>
                  <a:lnTo>
                    <a:pt x="62371" y="136470"/>
                  </a:lnTo>
                  <a:lnTo>
                    <a:pt x="113908" y="146635"/>
                  </a:lnTo>
                  <a:lnTo>
                    <a:pt x="154718" y="160945"/>
                  </a:lnTo>
                  <a:lnTo>
                    <a:pt x="199436" y="191784"/>
                  </a:lnTo>
                  <a:lnTo>
                    <a:pt x="213439" y="208583"/>
                  </a:lnTo>
                  <a:lnTo>
                    <a:pt x="222392" y="228918"/>
                  </a:lnTo>
                  <a:lnTo>
                    <a:pt x="226371" y="253553"/>
                  </a:lnTo>
                  <a:lnTo>
                    <a:pt x="223922" y="264334"/>
                  </a:lnTo>
                  <a:lnTo>
                    <a:pt x="211843" y="282551"/>
                  </a:lnTo>
                  <a:lnTo>
                    <a:pt x="185312" y="300373"/>
                  </a:lnTo>
                  <a:lnTo>
                    <a:pt x="126184" y="312253"/>
                  </a:lnTo>
                  <a:lnTo>
                    <a:pt x="104063" y="315937"/>
                  </a:lnTo>
                  <a:lnTo>
                    <a:pt x="50569" y="3104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484932" y="4966423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495461" y="5019066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40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790259" y="4861138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0" y="48932"/>
                  </a:lnTo>
                  <a:lnTo>
                    <a:pt x="5589" y="102473"/>
                  </a:lnTo>
                  <a:lnTo>
                    <a:pt x="10722" y="155249"/>
                  </a:lnTo>
                  <a:lnTo>
                    <a:pt x="18669" y="210734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654021" y="4819025"/>
              <a:ext cx="167824" cy="157928"/>
            </a:xfrm>
            <a:custGeom>
              <a:avLst/>
              <a:gdLst/>
              <a:ahLst/>
              <a:cxnLst/>
              <a:rect l="0" t="0" r="0" b="0"/>
              <a:pathLst>
                <a:path w="167824" h="157928">
                  <a:moveTo>
                    <a:pt x="167823" y="157927"/>
                  </a:moveTo>
                  <a:lnTo>
                    <a:pt x="151056" y="152338"/>
                  </a:lnTo>
                  <a:lnTo>
                    <a:pt x="92378" y="156382"/>
                  </a:lnTo>
                  <a:lnTo>
                    <a:pt x="37626" y="157622"/>
                  </a:lnTo>
                  <a:lnTo>
                    <a:pt x="15981" y="151552"/>
                  </a:lnTo>
                  <a:lnTo>
                    <a:pt x="6934" y="146658"/>
                  </a:lnTo>
                  <a:lnTo>
                    <a:pt x="2072" y="139886"/>
                  </a:lnTo>
                  <a:lnTo>
                    <a:pt x="0" y="131861"/>
                  </a:lnTo>
                  <a:lnTo>
                    <a:pt x="5081" y="88178"/>
                  </a:lnTo>
                  <a:lnTo>
                    <a:pt x="20715" y="32105"/>
                  </a:lnTo>
                  <a:lnTo>
                    <a:pt x="3095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838888" y="4871667"/>
              <a:ext cx="199649" cy="208168"/>
            </a:xfrm>
            <a:custGeom>
              <a:avLst/>
              <a:gdLst/>
              <a:ahLst/>
              <a:cxnLst/>
              <a:rect l="0" t="0" r="0" b="0"/>
              <a:pathLst>
                <a:path w="199649" h="208168">
                  <a:moveTo>
                    <a:pt x="88241" y="0"/>
                  </a:moveTo>
                  <a:lnTo>
                    <a:pt x="49868" y="29309"/>
                  </a:lnTo>
                  <a:lnTo>
                    <a:pt x="22776" y="72037"/>
                  </a:lnTo>
                  <a:lnTo>
                    <a:pt x="1126" y="126123"/>
                  </a:lnTo>
                  <a:lnTo>
                    <a:pt x="0" y="147302"/>
                  </a:lnTo>
                  <a:lnTo>
                    <a:pt x="4570" y="168413"/>
                  </a:lnTo>
                  <a:lnTo>
                    <a:pt x="14399" y="189494"/>
                  </a:lnTo>
                  <a:lnTo>
                    <a:pt x="22635" y="196519"/>
                  </a:lnTo>
                  <a:lnTo>
                    <a:pt x="44265" y="204325"/>
                  </a:lnTo>
                  <a:lnTo>
                    <a:pt x="102345" y="208167"/>
                  </a:lnTo>
                  <a:lnTo>
                    <a:pt x="138823" y="200629"/>
                  </a:lnTo>
                  <a:lnTo>
                    <a:pt x="161025" y="190164"/>
                  </a:lnTo>
                  <a:lnTo>
                    <a:pt x="187666" y="165529"/>
                  </a:lnTo>
                  <a:lnTo>
                    <a:pt x="196771" y="142979"/>
                  </a:lnTo>
                  <a:lnTo>
                    <a:pt x="199648" y="118528"/>
                  </a:lnTo>
                  <a:lnTo>
                    <a:pt x="188974" y="63529"/>
                  </a:lnTo>
                  <a:lnTo>
                    <a:pt x="173590" y="37281"/>
                  </a:lnTo>
                  <a:lnTo>
                    <a:pt x="148601" y="9790"/>
                  </a:lnTo>
                  <a:lnTo>
                    <a:pt x="1303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098556" y="4871667"/>
              <a:ext cx="179354" cy="232508"/>
            </a:xfrm>
            <a:custGeom>
              <a:avLst/>
              <a:gdLst/>
              <a:ahLst/>
              <a:cxnLst/>
              <a:rect l="0" t="0" r="0" b="0"/>
              <a:pathLst>
                <a:path w="179354" h="232508">
                  <a:moveTo>
                    <a:pt x="81257" y="0"/>
                  </a:moveTo>
                  <a:lnTo>
                    <a:pt x="57210" y="9575"/>
                  </a:lnTo>
                  <a:lnTo>
                    <a:pt x="35788" y="27534"/>
                  </a:lnTo>
                  <a:lnTo>
                    <a:pt x="15792" y="54562"/>
                  </a:lnTo>
                  <a:lnTo>
                    <a:pt x="3109" y="85967"/>
                  </a:lnTo>
                  <a:lnTo>
                    <a:pt x="0" y="123218"/>
                  </a:lnTo>
                  <a:lnTo>
                    <a:pt x="11921" y="178573"/>
                  </a:lnTo>
                  <a:lnTo>
                    <a:pt x="27438" y="204859"/>
                  </a:lnTo>
                  <a:lnTo>
                    <a:pt x="58032" y="227465"/>
                  </a:lnTo>
                  <a:lnTo>
                    <a:pt x="80293" y="232507"/>
                  </a:lnTo>
                  <a:lnTo>
                    <a:pt x="91143" y="232214"/>
                  </a:lnTo>
                  <a:lnTo>
                    <a:pt x="109437" y="225648"/>
                  </a:lnTo>
                  <a:lnTo>
                    <a:pt x="161776" y="182144"/>
                  </a:lnTo>
                  <a:lnTo>
                    <a:pt x="177384" y="150155"/>
                  </a:lnTo>
                  <a:lnTo>
                    <a:pt x="179353" y="127567"/>
                  </a:lnTo>
                  <a:lnTo>
                    <a:pt x="171084" y="84470"/>
                  </a:lnTo>
                  <a:lnTo>
                    <a:pt x="155966" y="58304"/>
                  </a:lnTo>
                  <a:lnTo>
                    <a:pt x="1023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413145" y="4787439"/>
              <a:ext cx="103581" cy="442198"/>
            </a:xfrm>
            <a:custGeom>
              <a:avLst/>
              <a:gdLst/>
              <a:ahLst/>
              <a:cxnLst/>
              <a:rect l="0" t="0" r="0" b="0"/>
              <a:pathLst>
                <a:path w="103581" h="442198">
                  <a:moveTo>
                    <a:pt x="82523" y="0"/>
                  </a:moveTo>
                  <a:lnTo>
                    <a:pt x="53215" y="29308"/>
                  </a:lnTo>
                  <a:lnTo>
                    <a:pt x="27523" y="86239"/>
                  </a:lnTo>
                  <a:lnTo>
                    <a:pt x="6928" y="135188"/>
                  </a:lnTo>
                  <a:lnTo>
                    <a:pt x="0" y="194293"/>
                  </a:lnTo>
                  <a:lnTo>
                    <a:pt x="1751" y="249122"/>
                  </a:lnTo>
                  <a:lnTo>
                    <a:pt x="17468" y="312093"/>
                  </a:lnTo>
                  <a:lnTo>
                    <a:pt x="42515" y="368002"/>
                  </a:lnTo>
                  <a:lnTo>
                    <a:pt x="56553" y="386215"/>
                  </a:lnTo>
                  <a:lnTo>
                    <a:pt x="10358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611482" y="4882196"/>
              <a:ext cx="31586" cy="210570"/>
            </a:xfrm>
            <a:custGeom>
              <a:avLst/>
              <a:gdLst/>
              <a:ahLst/>
              <a:cxnLst/>
              <a:rect l="0" t="0" r="0" b="0"/>
              <a:pathLst>
                <a:path w="31586" h="210570">
                  <a:moveTo>
                    <a:pt x="0" y="0"/>
                  </a:moveTo>
                  <a:lnTo>
                    <a:pt x="5589" y="58616"/>
                  </a:lnTo>
                  <a:lnTo>
                    <a:pt x="17958" y="111621"/>
                  </a:lnTo>
                  <a:lnTo>
                    <a:pt x="29559" y="173493"/>
                  </a:lnTo>
                  <a:lnTo>
                    <a:pt x="31585" y="2105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727295" y="50401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779938" y="4901862"/>
              <a:ext cx="200042" cy="249096"/>
            </a:xfrm>
            <a:custGeom>
              <a:avLst/>
              <a:gdLst/>
              <a:ahLst/>
              <a:cxnLst/>
              <a:rect l="0" t="0" r="0" b="0"/>
              <a:pathLst>
                <a:path w="200042" h="249096">
                  <a:moveTo>
                    <a:pt x="0" y="54033"/>
                  </a:moveTo>
                  <a:lnTo>
                    <a:pt x="45781" y="6158"/>
                  </a:lnTo>
                  <a:lnTo>
                    <a:pt x="55087" y="1059"/>
                  </a:lnTo>
                  <a:lnTo>
                    <a:pt x="63631" y="0"/>
                  </a:lnTo>
                  <a:lnTo>
                    <a:pt x="79363" y="5062"/>
                  </a:lnTo>
                  <a:lnTo>
                    <a:pt x="106963" y="26655"/>
                  </a:lnTo>
                  <a:lnTo>
                    <a:pt x="126189" y="55279"/>
                  </a:lnTo>
                  <a:lnTo>
                    <a:pt x="139294" y="85988"/>
                  </a:lnTo>
                  <a:lnTo>
                    <a:pt x="144997" y="128492"/>
                  </a:lnTo>
                  <a:lnTo>
                    <a:pt x="138519" y="185681"/>
                  </a:lnTo>
                  <a:lnTo>
                    <a:pt x="128130" y="219772"/>
                  </a:lnTo>
                  <a:lnTo>
                    <a:pt x="116998" y="237269"/>
                  </a:lnTo>
                  <a:lnTo>
                    <a:pt x="108414" y="242871"/>
                  </a:lnTo>
                  <a:lnTo>
                    <a:pt x="86398" y="249095"/>
                  </a:lnTo>
                  <a:lnTo>
                    <a:pt x="76316" y="247245"/>
                  </a:lnTo>
                  <a:lnTo>
                    <a:pt x="58875" y="235831"/>
                  </a:lnTo>
                  <a:lnTo>
                    <a:pt x="54457" y="227874"/>
                  </a:lnTo>
                  <a:lnTo>
                    <a:pt x="52669" y="209674"/>
                  </a:lnTo>
                  <a:lnTo>
                    <a:pt x="58893" y="193007"/>
                  </a:lnTo>
                  <a:lnTo>
                    <a:pt x="63828" y="185287"/>
                  </a:lnTo>
                  <a:lnTo>
                    <a:pt x="81790" y="173589"/>
                  </a:lnTo>
                  <a:lnTo>
                    <a:pt x="93131" y="168832"/>
                  </a:lnTo>
                  <a:lnTo>
                    <a:pt x="118211" y="166666"/>
                  </a:lnTo>
                  <a:lnTo>
                    <a:pt x="181639" y="169428"/>
                  </a:lnTo>
                  <a:lnTo>
                    <a:pt x="200041" y="1698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032621" y="4900200"/>
              <a:ext cx="294799" cy="291353"/>
            </a:xfrm>
            <a:custGeom>
              <a:avLst/>
              <a:gdLst/>
              <a:ahLst/>
              <a:cxnLst/>
              <a:rect l="0" t="0" r="0" b="0"/>
              <a:pathLst>
                <a:path w="294799" h="291353">
                  <a:moveTo>
                    <a:pt x="0" y="45167"/>
                  </a:moveTo>
                  <a:lnTo>
                    <a:pt x="5590" y="28399"/>
                  </a:lnTo>
                  <a:lnTo>
                    <a:pt x="17692" y="17047"/>
                  </a:lnTo>
                  <a:lnTo>
                    <a:pt x="54058" y="228"/>
                  </a:lnTo>
                  <a:lnTo>
                    <a:pt x="64115" y="0"/>
                  </a:lnTo>
                  <a:lnTo>
                    <a:pt x="84648" y="5985"/>
                  </a:lnTo>
                  <a:lnTo>
                    <a:pt x="102352" y="19564"/>
                  </a:lnTo>
                  <a:lnTo>
                    <a:pt x="132782" y="56877"/>
                  </a:lnTo>
                  <a:lnTo>
                    <a:pt x="156927" y="116827"/>
                  </a:lnTo>
                  <a:lnTo>
                    <a:pt x="171768" y="160577"/>
                  </a:lnTo>
                  <a:lnTo>
                    <a:pt x="171257" y="203625"/>
                  </a:lnTo>
                  <a:lnTo>
                    <a:pt x="159434" y="253762"/>
                  </a:lnTo>
                  <a:lnTo>
                    <a:pt x="148459" y="275916"/>
                  </a:lnTo>
                  <a:lnTo>
                    <a:pt x="139917" y="283227"/>
                  </a:lnTo>
                  <a:lnTo>
                    <a:pt x="117947" y="291352"/>
                  </a:lnTo>
                  <a:lnTo>
                    <a:pt x="107878" y="291178"/>
                  </a:lnTo>
                  <a:lnTo>
                    <a:pt x="90450" y="284746"/>
                  </a:lnTo>
                  <a:lnTo>
                    <a:pt x="67484" y="267971"/>
                  </a:lnTo>
                  <a:lnTo>
                    <a:pt x="59239" y="248696"/>
                  </a:lnTo>
                  <a:lnTo>
                    <a:pt x="56745" y="225701"/>
                  </a:lnTo>
                  <a:lnTo>
                    <a:pt x="59535" y="203783"/>
                  </a:lnTo>
                  <a:lnTo>
                    <a:pt x="67794" y="185463"/>
                  </a:lnTo>
                  <a:lnTo>
                    <a:pt x="73273" y="177302"/>
                  </a:lnTo>
                  <a:lnTo>
                    <a:pt x="88718" y="165115"/>
                  </a:lnTo>
                  <a:lnTo>
                    <a:pt x="127229" y="147759"/>
                  </a:lnTo>
                  <a:lnTo>
                    <a:pt x="163780" y="142245"/>
                  </a:lnTo>
                  <a:lnTo>
                    <a:pt x="187435" y="147194"/>
                  </a:lnTo>
                  <a:lnTo>
                    <a:pt x="241882" y="167570"/>
                  </a:lnTo>
                  <a:lnTo>
                    <a:pt x="271321" y="176061"/>
                  </a:lnTo>
                  <a:lnTo>
                    <a:pt x="294798" y="1715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243191" y="4850610"/>
              <a:ext cx="176393" cy="452726"/>
            </a:xfrm>
            <a:custGeom>
              <a:avLst/>
              <a:gdLst/>
              <a:ahLst/>
              <a:cxnLst/>
              <a:rect l="0" t="0" r="0" b="0"/>
              <a:pathLst>
                <a:path w="176393" h="452726">
                  <a:moveTo>
                    <a:pt x="0" y="0"/>
                  </a:moveTo>
                  <a:lnTo>
                    <a:pt x="63333" y="63333"/>
                  </a:lnTo>
                  <a:lnTo>
                    <a:pt x="105299" y="116752"/>
                  </a:lnTo>
                  <a:lnTo>
                    <a:pt x="139212" y="175815"/>
                  </a:lnTo>
                  <a:lnTo>
                    <a:pt x="160821" y="236799"/>
                  </a:lnTo>
                  <a:lnTo>
                    <a:pt x="174184" y="291617"/>
                  </a:lnTo>
                  <a:lnTo>
                    <a:pt x="176392" y="332330"/>
                  </a:lnTo>
                  <a:lnTo>
                    <a:pt x="168988" y="367140"/>
                  </a:lnTo>
                  <a:lnTo>
                    <a:pt x="133962" y="429210"/>
                  </a:lnTo>
                  <a:lnTo>
                    <a:pt x="115814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3338622" y="5601175"/>
            <a:ext cx="573637" cy="366980"/>
            <a:chOff x="3338622" y="5601175"/>
            <a:chExt cx="573637" cy="366980"/>
          </a:xfrm>
        </p:grpSpPr>
        <p:sp>
          <p:nvSpPr>
            <p:cNvPr id="124" name="Freeform 123"/>
            <p:cNvSpPr/>
            <p:nvPr/>
          </p:nvSpPr>
          <p:spPr>
            <a:xfrm>
              <a:off x="3338622" y="5601175"/>
              <a:ext cx="232511" cy="366980"/>
            </a:xfrm>
            <a:custGeom>
              <a:avLst/>
              <a:gdLst/>
              <a:ahLst/>
              <a:cxnLst/>
              <a:rect l="0" t="0" r="0" b="0"/>
              <a:pathLst>
                <a:path w="232511" h="366980">
                  <a:moveTo>
                    <a:pt x="5097" y="65131"/>
                  </a:moveTo>
                  <a:lnTo>
                    <a:pt x="8216" y="107822"/>
                  </a:lnTo>
                  <a:lnTo>
                    <a:pt x="21886" y="168368"/>
                  </a:lnTo>
                  <a:lnTo>
                    <a:pt x="28430" y="223347"/>
                  </a:lnTo>
                  <a:lnTo>
                    <a:pt x="42831" y="286050"/>
                  </a:lnTo>
                  <a:lnTo>
                    <a:pt x="45264" y="312276"/>
                  </a:lnTo>
                  <a:lnTo>
                    <a:pt x="43573" y="316462"/>
                  </a:lnTo>
                  <a:lnTo>
                    <a:pt x="40107" y="314573"/>
                  </a:lnTo>
                  <a:lnTo>
                    <a:pt x="35456" y="308635"/>
                  </a:lnTo>
                  <a:lnTo>
                    <a:pt x="23321" y="272331"/>
                  </a:lnTo>
                  <a:lnTo>
                    <a:pt x="15976" y="217236"/>
                  </a:lnTo>
                  <a:lnTo>
                    <a:pt x="7592" y="165106"/>
                  </a:lnTo>
                  <a:lnTo>
                    <a:pt x="0" y="104766"/>
                  </a:lnTo>
                  <a:lnTo>
                    <a:pt x="1767" y="67516"/>
                  </a:lnTo>
                  <a:lnTo>
                    <a:pt x="9856" y="48253"/>
                  </a:lnTo>
                  <a:lnTo>
                    <a:pt x="34113" y="16823"/>
                  </a:lnTo>
                  <a:lnTo>
                    <a:pt x="60098" y="774"/>
                  </a:lnTo>
                  <a:lnTo>
                    <a:pt x="69840" y="0"/>
                  </a:lnTo>
                  <a:lnTo>
                    <a:pt x="90024" y="5378"/>
                  </a:lnTo>
                  <a:lnTo>
                    <a:pt x="115528" y="21560"/>
                  </a:lnTo>
                  <a:lnTo>
                    <a:pt x="127487" y="37576"/>
                  </a:lnTo>
                  <a:lnTo>
                    <a:pt x="135532" y="57564"/>
                  </a:lnTo>
                  <a:lnTo>
                    <a:pt x="138891" y="95124"/>
                  </a:lnTo>
                  <a:lnTo>
                    <a:pt x="131827" y="133549"/>
                  </a:lnTo>
                  <a:lnTo>
                    <a:pt x="121473" y="152470"/>
                  </a:lnTo>
                  <a:lnTo>
                    <a:pt x="105953" y="165559"/>
                  </a:lnTo>
                  <a:lnTo>
                    <a:pt x="96900" y="170688"/>
                  </a:lnTo>
                  <a:lnTo>
                    <a:pt x="74365" y="173266"/>
                  </a:lnTo>
                  <a:lnTo>
                    <a:pt x="61804" y="172316"/>
                  </a:lnTo>
                  <a:lnTo>
                    <a:pt x="56939" y="170513"/>
                  </a:lnTo>
                  <a:lnTo>
                    <a:pt x="57206" y="168140"/>
                  </a:lnTo>
                  <a:lnTo>
                    <a:pt x="60893" y="165389"/>
                  </a:lnTo>
                  <a:lnTo>
                    <a:pt x="77468" y="165452"/>
                  </a:lnTo>
                  <a:lnTo>
                    <a:pt x="120648" y="175024"/>
                  </a:lnTo>
                  <a:lnTo>
                    <a:pt x="161803" y="196585"/>
                  </a:lnTo>
                  <a:lnTo>
                    <a:pt x="201006" y="230288"/>
                  </a:lnTo>
                  <a:lnTo>
                    <a:pt x="222501" y="262375"/>
                  </a:lnTo>
                  <a:lnTo>
                    <a:pt x="232510" y="301518"/>
                  </a:lnTo>
                  <a:lnTo>
                    <a:pt x="229886" y="337162"/>
                  </a:lnTo>
                  <a:lnTo>
                    <a:pt x="225146" y="345921"/>
                  </a:lnTo>
                  <a:lnTo>
                    <a:pt x="210521" y="358772"/>
                  </a:lnTo>
                  <a:lnTo>
                    <a:pt x="189203" y="365264"/>
                  </a:lnTo>
                  <a:lnTo>
                    <a:pt x="165300" y="366979"/>
                  </a:lnTo>
                  <a:lnTo>
                    <a:pt x="132113" y="360198"/>
                  </a:lnTo>
                  <a:lnTo>
                    <a:pt x="78796" y="338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764859" y="5771590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21057"/>
                  </a:moveTo>
                  <a:lnTo>
                    <a:pt x="57278" y="12724"/>
                  </a:lnTo>
                  <a:lnTo>
                    <a:pt x="25550" y="80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828030" y="5824233"/>
              <a:ext cx="84229" cy="52643"/>
            </a:xfrm>
            <a:custGeom>
              <a:avLst/>
              <a:gdLst/>
              <a:ahLst/>
              <a:cxnLst/>
              <a:rect l="0" t="0" r="0" b="0"/>
              <a:pathLst>
                <a:path w="84229" h="52643">
                  <a:moveTo>
                    <a:pt x="84228" y="52642"/>
                  </a:moveTo>
                  <a:lnTo>
                    <a:pt x="60181" y="430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4014004" y="5518906"/>
            <a:ext cx="1877257" cy="805316"/>
            <a:chOff x="4014004" y="5518906"/>
            <a:chExt cx="1877257" cy="805316"/>
          </a:xfrm>
        </p:grpSpPr>
        <p:sp>
          <p:nvSpPr>
            <p:cNvPr id="128" name="Freeform 127"/>
            <p:cNvSpPr/>
            <p:nvPr/>
          </p:nvSpPr>
          <p:spPr>
            <a:xfrm>
              <a:off x="4154294" y="5650188"/>
              <a:ext cx="189760" cy="216160"/>
            </a:xfrm>
            <a:custGeom>
              <a:avLst/>
              <a:gdLst/>
              <a:ahLst/>
              <a:cxnLst/>
              <a:rect l="0" t="0" r="0" b="0"/>
              <a:pathLst>
                <a:path w="189760" h="216160">
                  <a:moveTo>
                    <a:pt x="189632" y="5589"/>
                  </a:moveTo>
                  <a:lnTo>
                    <a:pt x="172865" y="0"/>
                  </a:lnTo>
                  <a:lnTo>
                    <a:pt x="114187" y="4044"/>
                  </a:lnTo>
                  <a:lnTo>
                    <a:pt x="53918" y="13791"/>
                  </a:lnTo>
                  <a:lnTo>
                    <a:pt x="32219" y="20153"/>
                  </a:lnTo>
                  <a:lnTo>
                    <a:pt x="13996" y="33119"/>
                  </a:lnTo>
                  <a:lnTo>
                    <a:pt x="5860" y="41490"/>
                  </a:lnTo>
                  <a:lnTo>
                    <a:pt x="1607" y="50580"/>
                  </a:lnTo>
                  <a:lnTo>
                    <a:pt x="0" y="70039"/>
                  </a:lnTo>
                  <a:lnTo>
                    <a:pt x="4719" y="76631"/>
                  </a:lnTo>
                  <a:lnTo>
                    <a:pt x="53137" y="93670"/>
                  </a:lnTo>
                  <a:lnTo>
                    <a:pt x="113787" y="102586"/>
                  </a:lnTo>
                  <a:lnTo>
                    <a:pt x="146882" y="114657"/>
                  </a:lnTo>
                  <a:lnTo>
                    <a:pt x="183917" y="139697"/>
                  </a:lnTo>
                  <a:lnTo>
                    <a:pt x="188162" y="147637"/>
                  </a:lnTo>
                  <a:lnTo>
                    <a:pt x="189759" y="165818"/>
                  </a:lnTo>
                  <a:lnTo>
                    <a:pt x="183449" y="182477"/>
                  </a:lnTo>
                  <a:lnTo>
                    <a:pt x="178491" y="190195"/>
                  </a:lnTo>
                  <a:lnTo>
                    <a:pt x="169337" y="195340"/>
                  </a:lnTo>
                  <a:lnTo>
                    <a:pt x="107353" y="209865"/>
                  </a:lnTo>
                  <a:lnTo>
                    <a:pt x="54044" y="215330"/>
                  </a:lnTo>
                  <a:lnTo>
                    <a:pt x="42233" y="2161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228113" y="5603134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58617"/>
                  </a:lnTo>
                  <a:lnTo>
                    <a:pt x="7235" y="112791"/>
                  </a:lnTo>
                  <a:lnTo>
                    <a:pt x="12997" y="168552"/>
                  </a:lnTo>
                  <a:lnTo>
                    <a:pt x="19464" y="230216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586082" y="5718948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0" y="48930"/>
                  </a:lnTo>
                  <a:lnTo>
                    <a:pt x="3119" y="96776"/>
                  </a:lnTo>
                  <a:lnTo>
                    <a:pt x="8333" y="147997"/>
                  </a:lnTo>
                  <a:lnTo>
                    <a:pt x="12997" y="197099"/>
                  </a:lnTo>
                  <a:lnTo>
                    <a:pt x="25054" y="250023"/>
                  </a:lnTo>
                  <a:lnTo>
                    <a:pt x="30725" y="307070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435854" y="5708419"/>
              <a:ext cx="171285" cy="203763"/>
            </a:xfrm>
            <a:custGeom>
              <a:avLst/>
              <a:gdLst/>
              <a:ahLst/>
              <a:cxnLst/>
              <a:rect l="0" t="0" r="0" b="0"/>
              <a:pathLst>
                <a:path w="171285" h="203763">
                  <a:moveTo>
                    <a:pt x="171284" y="168456"/>
                  </a:moveTo>
                  <a:lnTo>
                    <a:pt x="128593" y="171576"/>
                  </a:lnTo>
                  <a:lnTo>
                    <a:pt x="97414" y="183029"/>
                  </a:lnTo>
                  <a:lnTo>
                    <a:pt x="55437" y="202270"/>
                  </a:lnTo>
                  <a:lnTo>
                    <a:pt x="31279" y="203762"/>
                  </a:lnTo>
                  <a:lnTo>
                    <a:pt x="18286" y="202522"/>
                  </a:lnTo>
                  <a:lnTo>
                    <a:pt x="9624" y="197016"/>
                  </a:lnTo>
                  <a:lnTo>
                    <a:pt x="3849" y="188666"/>
                  </a:lnTo>
                  <a:lnTo>
                    <a:pt x="0" y="178420"/>
                  </a:lnTo>
                  <a:lnTo>
                    <a:pt x="1056" y="121118"/>
                  </a:lnTo>
                  <a:lnTo>
                    <a:pt x="5598" y="66645"/>
                  </a:lnTo>
                  <a:lnTo>
                    <a:pt x="21010" y="9664"/>
                  </a:lnTo>
                  <a:lnTo>
                    <a:pt x="238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635473" y="5711678"/>
              <a:ext cx="166677" cy="303260"/>
            </a:xfrm>
            <a:custGeom>
              <a:avLst/>
              <a:gdLst/>
              <a:ahLst/>
              <a:cxnLst/>
              <a:rect l="0" t="0" r="0" b="0"/>
              <a:pathLst>
                <a:path w="166677" h="303260">
                  <a:moveTo>
                    <a:pt x="150650" y="70441"/>
                  </a:moveTo>
                  <a:lnTo>
                    <a:pt x="135009" y="88422"/>
                  </a:lnTo>
                  <a:lnTo>
                    <a:pt x="115806" y="140183"/>
                  </a:lnTo>
                  <a:lnTo>
                    <a:pt x="98041" y="196262"/>
                  </a:lnTo>
                  <a:lnTo>
                    <a:pt x="81634" y="250527"/>
                  </a:lnTo>
                  <a:lnTo>
                    <a:pt x="79032" y="276041"/>
                  </a:lnTo>
                  <a:lnTo>
                    <a:pt x="81848" y="285886"/>
                  </a:lnTo>
                  <a:lnTo>
                    <a:pt x="87234" y="293620"/>
                  </a:lnTo>
                  <a:lnTo>
                    <a:pt x="94335" y="299946"/>
                  </a:lnTo>
                  <a:lnTo>
                    <a:pt x="103748" y="302993"/>
                  </a:lnTo>
                  <a:lnTo>
                    <a:pt x="126685" y="303259"/>
                  </a:lnTo>
                  <a:lnTo>
                    <a:pt x="146238" y="296358"/>
                  </a:lnTo>
                  <a:lnTo>
                    <a:pt x="154728" y="291242"/>
                  </a:lnTo>
                  <a:lnTo>
                    <a:pt x="160388" y="283152"/>
                  </a:lnTo>
                  <a:lnTo>
                    <a:pt x="166676" y="261686"/>
                  </a:lnTo>
                  <a:lnTo>
                    <a:pt x="163232" y="239667"/>
                  </a:lnTo>
                  <a:lnTo>
                    <a:pt x="141957" y="196935"/>
                  </a:lnTo>
                  <a:lnTo>
                    <a:pt x="101370" y="148279"/>
                  </a:lnTo>
                  <a:lnTo>
                    <a:pt x="41260" y="105591"/>
                  </a:lnTo>
                  <a:lnTo>
                    <a:pt x="12016" y="76301"/>
                  </a:lnTo>
                  <a:lnTo>
                    <a:pt x="2077" y="57838"/>
                  </a:lnTo>
                  <a:lnTo>
                    <a:pt x="0" y="37933"/>
                  </a:lnTo>
                  <a:lnTo>
                    <a:pt x="1083" y="27712"/>
                  </a:lnTo>
                  <a:lnTo>
                    <a:pt x="5315" y="19728"/>
                  </a:lnTo>
                  <a:lnTo>
                    <a:pt x="19376" y="7738"/>
                  </a:lnTo>
                  <a:lnTo>
                    <a:pt x="52613" y="0"/>
                  </a:lnTo>
                  <a:lnTo>
                    <a:pt x="86507" y="3296"/>
                  </a:lnTo>
                  <a:lnTo>
                    <a:pt x="119065" y="177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861216" y="5718948"/>
              <a:ext cx="146479" cy="319523"/>
            </a:xfrm>
            <a:custGeom>
              <a:avLst/>
              <a:gdLst/>
              <a:ahLst/>
              <a:cxnLst/>
              <a:rect l="0" t="0" r="0" b="0"/>
              <a:pathLst>
                <a:path w="146479" h="319523">
                  <a:moveTo>
                    <a:pt x="72306" y="0"/>
                  </a:moveTo>
                  <a:lnTo>
                    <a:pt x="62731" y="24046"/>
                  </a:lnTo>
                  <a:lnTo>
                    <a:pt x="42642" y="58779"/>
                  </a:lnTo>
                  <a:lnTo>
                    <a:pt x="23426" y="115235"/>
                  </a:lnTo>
                  <a:lnTo>
                    <a:pt x="5659" y="168380"/>
                  </a:lnTo>
                  <a:lnTo>
                    <a:pt x="0" y="218960"/>
                  </a:lnTo>
                  <a:lnTo>
                    <a:pt x="2001" y="270892"/>
                  </a:lnTo>
                  <a:lnTo>
                    <a:pt x="4380" y="282370"/>
                  </a:lnTo>
                  <a:lnTo>
                    <a:pt x="9474" y="291192"/>
                  </a:lnTo>
                  <a:lnTo>
                    <a:pt x="24493" y="304114"/>
                  </a:lnTo>
                  <a:lnTo>
                    <a:pt x="52680" y="317965"/>
                  </a:lnTo>
                  <a:lnTo>
                    <a:pt x="76062" y="319522"/>
                  </a:lnTo>
                  <a:lnTo>
                    <a:pt x="100881" y="315145"/>
                  </a:lnTo>
                  <a:lnTo>
                    <a:pt x="123611" y="305401"/>
                  </a:lnTo>
                  <a:lnTo>
                    <a:pt x="139172" y="290152"/>
                  </a:lnTo>
                  <a:lnTo>
                    <a:pt x="144959" y="281172"/>
                  </a:lnTo>
                  <a:lnTo>
                    <a:pt x="146478" y="272846"/>
                  </a:lnTo>
                  <a:lnTo>
                    <a:pt x="145150" y="264955"/>
                  </a:lnTo>
                  <a:lnTo>
                    <a:pt x="126210" y="229891"/>
                  </a:lnTo>
                  <a:lnTo>
                    <a:pt x="117601" y="223451"/>
                  </a:lnTo>
                  <a:lnTo>
                    <a:pt x="95557" y="216295"/>
                  </a:lnTo>
                  <a:lnTo>
                    <a:pt x="85467" y="216726"/>
                  </a:lnTo>
                  <a:lnTo>
                    <a:pt x="30192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101978" y="600321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172733" y="5803176"/>
              <a:ext cx="266158" cy="275316"/>
            </a:xfrm>
            <a:custGeom>
              <a:avLst/>
              <a:gdLst/>
              <a:ahLst/>
              <a:cxnLst/>
              <a:rect l="0" t="0" r="0" b="0"/>
              <a:pathLst>
                <a:path w="266158" h="275316">
                  <a:moveTo>
                    <a:pt x="24001" y="0"/>
                  </a:moveTo>
                  <a:lnTo>
                    <a:pt x="8360" y="17981"/>
                  </a:lnTo>
                  <a:lnTo>
                    <a:pt x="282" y="34897"/>
                  </a:lnTo>
                  <a:lnTo>
                    <a:pt x="0" y="38473"/>
                  </a:lnTo>
                  <a:lnTo>
                    <a:pt x="2151" y="38517"/>
                  </a:lnTo>
                  <a:lnTo>
                    <a:pt x="31133" y="18027"/>
                  </a:lnTo>
                  <a:lnTo>
                    <a:pt x="53297" y="13861"/>
                  </a:lnTo>
                  <a:lnTo>
                    <a:pt x="86494" y="17105"/>
                  </a:lnTo>
                  <a:lnTo>
                    <a:pt x="104808" y="28659"/>
                  </a:lnTo>
                  <a:lnTo>
                    <a:pt x="119577" y="46663"/>
                  </a:lnTo>
                  <a:lnTo>
                    <a:pt x="142508" y="104266"/>
                  </a:lnTo>
                  <a:lnTo>
                    <a:pt x="148796" y="162839"/>
                  </a:lnTo>
                  <a:lnTo>
                    <a:pt x="146918" y="217562"/>
                  </a:lnTo>
                  <a:lnTo>
                    <a:pt x="140632" y="239414"/>
                  </a:lnTo>
                  <a:lnTo>
                    <a:pt x="130039" y="256925"/>
                  </a:lnTo>
                  <a:lnTo>
                    <a:pt x="114413" y="269387"/>
                  </a:lnTo>
                  <a:lnTo>
                    <a:pt x="105333" y="274347"/>
                  </a:lnTo>
                  <a:lnTo>
                    <a:pt x="96940" y="275315"/>
                  </a:lnTo>
                  <a:lnTo>
                    <a:pt x="81375" y="270151"/>
                  </a:lnTo>
                  <a:lnTo>
                    <a:pt x="59458" y="254090"/>
                  </a:lnTo>
                  <a:lnTo>
                    <a:pt x="51458" y="234981"/>
                  </a:lnTo>
                  <a:lnTo>
                    <a:pt x="49073" y="212061"/>
                  </a:lnTo>
                  <a:lnTo>
                    <a:pt x="51912" y="190176"/>
                  </a:lnTo>
                  <a:lnTo>
                    <a:pt x="63312" y="171870"/>
                  </a:lnTo>
                  <a:lnTo>
                    <a:pt x="71265" y="163713"/>
                  </a:lnTo>
                  <a:lnTo>
                    <a:pt x="92581" y="154650"/>
                  </a:lnTo>
                  <a:lnTo>
                    <a:pt x="116482" y="151791"/>
                  </a:lnTo>
                  <a:lnTo>
                    <a:pt x="171101" y="162478"/>
                  </a:lnTo>
                  <a:lnTo>
                    <a:pt x="227123" y="184335"/>
                  </a:lnTo>
                  <a:lnTo>
                    <a:pt x="266157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420804" y="5782119"/>
              <a:ext cx="226706" cy="271899"/>
            </a:xfrm>
            <a:custGeom>
              <a:avLst/>
              <a:gdLst/>
              <a:ahLst/>
              <a:cxnLst/>
              <a:rect l="0" t="0" r="0" b="0"/>
              <a:pathLst>
                <a:path w="226706" h="271899">
                  <a:moveTo>
                    <a:pt x="81257" y="42114"/>
                  </a:moveTo>
                  <a:lnTo>
                    <a:pt x="57210" y="51689"/>
                  </a:lnTo>
                  <a:lnTo>
                    <a:pt x="35788" y="69647"/>
                  </a:lnTo>
                  <a:lnTo>
                    <a:pt x="15792" y="97845"/>
                  </a:lnTo>
                  <a:lnTo>
                    <a:pt x="3108" y="135316"/>
                  </a:lnTo>
                  <a:lnTo>
                    <a:pt x="0" y="174884"/>
                  </a:lnTo>
                  <a:lnTo>
                    <a:pt x="3419" y="198219"/>
                  </a:lnTo>
                  <a:lnTo>
                    <a:pt x="11957" y="217169"/>
                  </a:lnTo>
                  <a:lnTo>
                    <a:pt x="36502" y="248398"/>
                  </a:lnTo>
                  <a:lnTo>
                    <a:pt x="62537" y="264412"/>
                  </a:lnTo>
                  <a:lnTo>
                    <a:pt x="111181" y="271898"/>
                  </a:lnTo>
                  <a:lnTo>
                    <a:pt x="150824" y="270855"/>
                  </a:lnTo>
                  <a:lnTo>
                    <a:pt x="174177" y="262320"/>
                  </a:lnTo>
                  <a:lnTo>
                    <a:pt x="201466" y="238771"/>
                  </a:lnTo>
                  <a:lnTo>
                    <a:pt x="218780" y="209567"/>
                  </a:lnTo>
                  <a:lnTo>
                    <a:pt x="226705" y="158682"/>
                  </a:lnTo>
                  <a:lnTo>
                    <a:pt x="225738" y="113957"/>
                  </a:lnTo>
                  <a:lnTo>
                    <a:pt x="217221" y="93152"/>
                  </a:lnTo>
                  <a:lnTo>
                    <a:pt x="179135" y="46099"/>
                  </a:lnTo>
                  <a:lnTo>
                    <a:pt x="142965" y="18811"/>
                  </a:lnTo>
                  <a:lnTo>
                    <a:pt x="1023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014004" y="5518906"/>
              <a:ext cx="1877257" cy="805316"/>
            </a:xfrm>
            <a:custGeom>
              <a:avLst/>
              <a:gdLst/>
              <a:ahLst/>
              <a:cxnLst/>
              <a:rect l="0" t="0" r="0" b="0"/>
              <a:pathLst>
                <a:path w="1877257" h="805316">
                  <a:moveTo>
                    <a:pt x="361507" y="0"/>
                  </a:moveTo>
                  <a:lnTo>
                    <a:pt x="318816" y="3120"/>
                  </a:lnTo>
                  <a:lnTo>
                    <a:pt x="265505" y="17959"/>
                  </a:lnTo>
                  <a:lnTo>
                    <a:pt x="213169" y="31667"/>
                  </a:lnTo>
                  <a:lnTo>
                    <a:pt x="152200" y="49144"/>
                  </a:lnTo>
                  <a:lnTo>
                    <a:pt x="120896" y="60835"/>
                  </a:lnTo>
                  <a:lnTo>
                    <a:pt x="58672" y="97226"/>
                  </a:lnTo>
                  <a:lnTo>
                    <a:pt x="44420" y="111062"/>
                  </a:lnTo>
                  <a:lnTo>
                    <a:pt x="10849" y="168963"/>
                  </a:lnTo>
                  <a:lnTo>
                    <a:pt x="1719" y="189739"/>
                  </a:lnTo>
                  <a:lnTo>
                    <a:pt x="0" y="210671"/>
                  </a:lnTo>
                  <a:lnTo>
                    <a:pt x="14681" y="273750"/>
                  </a:lnTo>
                  <a:lnTo>
                    <a:pt x="32866" y="332451"/>
                  </a:lnTo>
                  <a:lnTo>
                    <a:pt x="70637" y="389072"/>
                  </a:lnTo>
                  <a:lnTo>
                    <a:pt x="101497" y="420352"/>
                  </a:lnTo>
                  <a:lnTo>
                    <a:pt x="163117" y="470227"/>
                  </a:lnTo>
                  <a:lnTo>
                    <a:pt x="224782" y="512383"/>
                  </a:lnTo>
                  <a:lnTo>
                    <a:pt x="285632" y="547482"/>
                  </a:lnTo>
                  <a:lnTo>
                    <a:pt x="321868" y="565420"/>
                  </a:lnTo>
                  <a:lnTo>
                    <a:pt x="376034" y="581961"/>
                  </a:lnTo>
                  <a:lnTo>
                    <a:pt x="431794" y="604899"/>
                  </a:lnTo>
                  <a:lnTo>
                    <a:pt x="490988" y="628841"/>
                  </a:lnTo>
                  <a:lnTo>
                    <a:pt x="553070" y="645182"/>
                  </a:lnTo>
                  <a:lnTo>
                    <a:pt x="609224" y="659675"/>
                  </a:lnTo>
                  <a:lnTo>
                    <a:pt x="671769" y="677319"/>
                  </a:lnTo>
                  <a:lnTo>
                    <a:pt x="734013" y="691369"/>
                  </a:lnTo>
                  <a:lnTo>
                    <a:pt x="789462" y="705409"/>
                  </a:lnTo>
                  <a:lnTo>
                    <a:pt x="852565" y="722957"/>
                  </a:lnTo>
                  <a:lnTo>
                    <a:pt x="903953" y="733876"/>
                  </a:lnTo>
                  <a:lnTo>
                    <a:pt x="964147" y="741968"/>
                  </a:lnTo>
                  <a:lnTo>
                    <a:pt x="1026867" y="758245"/>
                  </a:lnTo>
                  <a:lnTo>
                    <a:pt x="1089199" y="775626"/>
                  </a:lnTo>
                  <a:lnTo>
                    <a:pt x="1136040" y="784966"/>
                  </a:lnTo>
                  <a:lnTo>
                    <a:pt x="1185794" y="789424"/>
                  </a:lnTo>
                  <a:lnTo>
                    <a:pt x="1248240" y="797697"/>
                  </a:lnTo>
                  <a:lnTo>
                    <a:pt x="1310964" y="799678"/>
                  </a:lnTo>
                  <a:lnTo>
                    <a:pt x="1374226" y="805315"/>
                  </a:lnTo>
                  <a:lnTo>
                    <a:pt x="1428787" y="801183"/>
                  </a:lnTo>
                  <a:lnTo>
                    <a:pt x="1491860" y="800367"/>
                  </a:lnTo>
                  <a:lnTo>
                    <a:pt x="1550593" y="797086"/>
                  </a:lnTo>
                  <a:lnTo>
                    <a:pt x="1612844" y="785520"/>
                  </a:lnTo>
                  <a:lnTo>
                    <a:pt x="1665824" y="771970"/>
                  </a:lnTo>
                  <a:lnTo>
                    <a:pt x="1717017" y="754909"/>
                  </a:lnTo>
                  <a:lnTo>
                    <a:pt x="1779501" y="715662"/>
                  </a:lnTo>
                  <a:lnTo>
                    <a:pt x="1810268" y="682219"/>
                  </a:lnTo>
                  <a:lnTo>
                    <a:pt x="1852987" y="620994"/>
                  </a:lnTo>
                  <a:lnTo>
                    <a:pt x="1868496" y="589541"/>
                  </a:lnTo>
                  <a:lnTo>
                    <a:pt x="1875811" y="539066"/>
                  </a:lnTo>
                  <a:lnTo>
                    <a:pt x="1877256" y="484035"/>
                  </a:lnTo>
                  <a:lnTo>
                    <a:pt x="1875114" y="456113"/>
                  </a:lnTo>
                  <a:lnTo>
                    <a:pt x="1857794" y="400059"/>
                  </a:lnTo>
                  <a:lnTo>
                    <a:pt x="1837172" y="343926"/>
                  </a:lnTo>
                  <a:lnTo>
                    <a:pt x="1809399" y="288948"/>
                  </a:lnTo>
                  <a:lnTo>
                    <a:pt x="1761134" y="232244"/>
                  </a:lnTo>
                  <a:lnTo>
                    <a:pt x="1707633" y="183165"/>
                  </a:lnTo>
                  <a:lnTo>
                    <a:pt x="1644860" y="147488"/>
                  </a:lnTo>
                  <a:lnTo>
                    <a:pt x="1584021" y="119341"/>
                  </a:lnTo>
                  <a:lnTo>
                    <a:pt x="1532998" y="103861"/>
                  </a:lnTo>
                  <a:lnTo>
                    <a:pt x="1470591" y="89319"/>
                  </a:lnTo>
                  <a:lnTo>
                    <a:pt x="1420361" y="84567"/>
                  </a:lnTo>
                  <a:lnTo>
                    <a:pt x="1368433" y="77440"/>
                  </a:lnTo>
                  <a:lnTo>
                    <a:pt x="1316002" y="73638"/>
                  </a:lnTo>
                  <a:lnTo>
                    <a:pt x="1262253" y="66792"/>
                  </a:lnTo>
                  <a:lnTo>
                    <a:pt x="1203563" y="64244"/>
                  </a:lnTo>
                  <a:lnTo>
                    <a:pt x="1148609" y="63489"/>
                  </a:lnTo>
                  <a:lnTo>
                    <a:pt x="1094112" y="63266"/>
                  </a:lnTo>
                  <a:lnTo>
                    <a:pt x="1035200" y="63199"/>
                  </a:lnTo>
                  <a:lnTo>
                    <a:pt x="982520" y="64350"/>
                  </a:lnTo>
                  <a:lnTo>
                    <a:pt x="925854" y="71507"/>
                  </a:lnTo>
                  <a:lnTo>
                    <a:pt x="876162" y="76169"/>
                  </a:lnTo>
                  <a:lnTo>
                    <a:pt x="824393" y="81840"/>
                  </a:lnTo>
                  <a:lnTo>
                    <a:pt x="772010" y="83521"/>
                  </a:lnTo>
                  <a:lnTo>
                    <a:pt x="716325" y="84018"/>
                  </a:lnTo>
                  <a:lnTo>
                    <a:pt x="658491" y="84166"/>
                  </a:lnTo>
                  <a:lnTo>
                    <a:pt x="604311" y="87330"/>
                  </a:lnTo>
                  <a:lnTo>
                    <a:pt x="551213" y="92556"/>
                  </a:lnTo>
                  <a:lnTo>
                    <a:pt x="498435" y="94105"/>
                  </a:lnTo>
                  <a:lnTo>
                    <a:pt x="445753" y="94564"/>
                  </a:lnTo>
                  <a:lnTo>
                    <a:pt x="386727" y="89129"/>
                  </a:lnTo>
                  <a:lnTo>
                    <a:pt x="335445" y="85680"/>
                  </a:lnTo>
                  <a:lnTo>
                    <a:pt x="281386" y="79070"/>
                  </a:lnTo>
                  <a:lnTo>
                    <a:pt x="224637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2014-04-09T14:59:45Z</dcterms:created>
  <dcterms:modified xsi:type="dcterms:W3CDTF">2014-04-09T15:01:05Z</dcterms:modified>
</cp:coreProperties>
</file>